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CBB65-2F13-4BFB-8C81-358311B2C4E5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3BC76-B068-4E02-AEF0-9D481C25E9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ям о профилактике детского дорожно-транспортного травматиз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8358246" cy="5143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ка детям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4617"/>
            <a:ext cx="8215370" cy="6008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ка детям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11710"/>
            <a:ext cx="8572560" cy="58345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user-kr</dc:creator>
  <cp:lastModifiedBy>user-kr</cp:lastModifiedBy>
  <cp:revision>3</cp:revision>
  <dcterms:created xsi:type="dcterms:W3CDTF">2022-09-02T10:49:47Z</dcterms:created>
  <dcterms:modified xsi:type="dcterms:W3CDTF">2022-09-02T11:21:31Z</dcterms:modified>
</cp:coreProperties>
</file>