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B65-2F13-4BFB-8C81-358311B2C4E5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BC76-B068-4E02-AEF0-9D481C25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B65-2F13-4BFB-8C81-358311B2C4E5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BC76-B068-4E02-AEF0-9D481C25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B65-2F13-4BFB-8C81-358311B2C4E5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BC76-B068-4E02-AEF0-9D481C25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B65-2F13-4BFB-8C81-358311B2C4E5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BC76-B068-4E02-AEF0-9D481C25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B65-2F13-4BFB-8C81-358311B2C4E5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BC76-B068-4E02-AEF0-9D481C25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B65-2F13-4BFB-8C81-358311B2C4E5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BC76-B068-4E02-AEF0-9D481C25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B65-2F13-4BFB-8C81-358311B2C4E5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BC76-B068-4E02-AEF0-9D481C25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B65-2F13-4BFB-8C81-358311B2C4E5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BC76-B068-4E02-AEF0-9D481C25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B65-2F13-4BFB-8C81-358311B2C4E5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BC76-B068-4E02-AEF0-9D481C25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B65-2F13-4BFB-8C81-358311B2C4E5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BC76-B068-4E02-AEF0-9D481C25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B65-2F13-4BFB-8C81-358311B2C4E5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BC76-B068-4E02-AEF0-9D481C25E9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CBB65-2F13-4BFB-8C81-358311B2C4E5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3BC76-B068-4E02-AEF0-9D481C25E9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Фотоальбом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user-kr</a:t>
            </a:r>
            <a:endParaRPr lang="ru-RU"/>
          </a:p>
        </p:txBody>
      </p:sp>
      <p:pic>
        <p:nvPicPr>
          <p:cNvPr id="4" name="Рисунок 3" descr="Родителям о профилактике детского дорожно-транспортного травматизм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8110"/>
            <a:ext cx="9144000" cy="6621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амятка родителям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74338"/>
            <a:ext cx="7072362" cy="64264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Памятка родителям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428604"/>
            <a:ext cx="8286808" cy="56975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Фотоальбом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</dc:title>
  <dc:creator>user-kr</dc:creator>
  <cp:lastModifiedBy>user-kr</cp:lastModifiedBy>
  <cp:revision>2</cp:revision>
  <dcterms:created xsi:type="dcterms:W3CDTF">2022-09-02T10:49:47Z</dcterms:created>
  <dcterms:modified xsi:type="dcterms:W3CDTF">2022-09-02T11:16:45Z</dcterms:modified>
</cp:coreProperties>
</file>