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246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Слайд 2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user-kr</cp:lastModifiedBy>
  <cp:revision>8</cp:revision>
  <dcterms:created xsi:type="dcterms:W3CDTF">2017-10-18T05:13:18Z</dcterms:created>
  <dcterms:modified xsi:type="dcterms:W3CDTF">2021-12-22T09:10:34Z</dcterms:modified>
</cp:coreProperties>
</file>