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366" r:id="rId2"/>
    <p:sldId id="358" r:id="rId3"/>
    <p:sldId id="359" r:id="rId4"/>
    <p:sldId id="336" r:id="rId5"/>
    <p:sldId id="360" r:id="rId6"/>
    <p:sldId id="361" r:id="rId7"/>
    <p:sldId id="362" r:id="rId8"/>
    <p:sldId id="364" r:id="rId9"/>
    <p:sldId id="365" r:id="rId10"/>
    <p:sldId id="363" r:id="rId11"/>
    <p:sldId id="3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  <a:srgbClr val="00AC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341236-F65A-4A7F-A7A8-6CEEFE719041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3B4340-B5DF-4014-8BB7-DD78145F95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926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6A0C-CC51-4360-A279-2C3439B7F471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F580-C972-40ED-B157-19AE8F0E33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1FF0-ABFF-4ACF-BCD6-953E9F584792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B939-E82B-4018-A67F-ECB593D17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E3EE-2273-483D-AB99-E8BFDE970AF4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2F33-926C-4CAD-A620-684D906E2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8D74B2-000D-4EE9-94D4-5E3B296D479C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AC8238-375D-44DA-A6B1-6954C9ED25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D579-EE6B-496C-AC2A-5E5B479C43DF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FB35-7ABF-492C-9FC2-AD2FB7857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85CA-284A-47DB-98F9-DA7F92E35744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7EA0-5000-45FF-9610-7E3B7883A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32F-B72E-496E-BA30-508BBAE66725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51DF-65B4-4F62-AE26-A51FEE3BF7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7B90B6-FFA9-485B-A02B-408823A7E873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183B7B-75BC-4BAB-B329-35F8F90E60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3A96-A319-4164-AB91-7A35F93AD311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C924-8D10-481E-9993-86AC15110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7CFE5A-FFC1-45C7-A426-7CFC6C0D8F95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C2D2D9-AB4A-429A-8742-CF5CABA68A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5230A9-F06B-49BD-AB36-6B6358A3F4ED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C674D2-08DD-47D7-9854-7D9E4A162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8EBD22-E7D4-489F-B7A9-540FB40C20E6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4355ADA-4567-4129-A2AB-BBAFDAD65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40324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</a:rPr>
              <a:t>В юбка-тенниска в клетку</a:t>
            </a:r>
            <a:br>
              <a:rPr lang="ru-RU" sz="2000" b="1" dirty="0" smtClean="0">
                <a:latin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Внимание! Цвет будет заменен согласно коллекции.</a:t>
            </a:r>
          </a:p>
          <a:p>
            <a:endParaRPr lang="ru-RU" sz="2000" b="1" dirty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Юбка со складками </a:t>
            </a:r>
            <a:r>
              <a:rPr lang="ru-RU" dirty="0">
                <a:latin typeface="Arial" panose="020B0604020202020204" pitchFamily="34" charset="0"/>
              </a:rPr>
              <a:t>по переднему </a:t>
            </a:r>
            <a:r>
              <a:rPr lang="ru-RU" dirty="0" smtClean="0">
                <a:latin typeface="Arial" panose="020B0604020202020204" pitchFamily="34" charset="0"/>
              </a:rPr>
              <a:t>и заднему полотнищу вкруговую, на поясе с резинкой, складки </a:t>
            </a:r>
            <a:r>
              <a:rPr lang="ru-RU" dirty="0">
                <a:latin typeface="Arial" panose="020B0604020202020204" pitchFamily="34" charset="0"/>
              </a:rPr>
              <a:t>по верху юбки застрочены, на </a:t>
            </a:r>
            <a:r>
              <a:rPr lang="ru-RU" dirty="0" err="1">
                <a:latin typeface="Arial" panose="020B0604020202020204" pitchFamily="34" charset="0"/>
              </a:rPr>
              <a:t>подкладе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b="1" dirty="0"/>
              <a:t>Размер </a:t>
            </a:r>
            <a:r>
              <a:rPr lang="ru-RU" b="1" dirty="0" smtClean="0"/>
              <a:t>28-40/42-50 </a:t>
            </a:r>
            <a:r>
              <a:rPr lang="ru-RU" dirty="0">
                <a:latin typeface="Arial" panose="020B0604020202020204" pitchFamily="34" charset="0"/>
              </a:rPr>
              <a:t> </a:t>
            </a:r>
          </a:p>
          <a:p>
            <a:endParaRPr lang="ru-RU" b="1" dirty="0"/>
          </a:p>
          <a:p>
            <a:r>
              <a:rPr lang="ru-RU" b="1" dirty="0" smtClean="0"/>
              <a:t>ЦЕНА</a:t>
            </a:r>
            <a:r>
              <a:rPr lang="ru-RU" b="1" dirty="0"/>
              <a:t>: </a:t>
            </a:r>
            <a:r>
              <a:rPr lang="ru-RU" sz="2400" b="1" dirty="0" smtClean="0"/>
              <a:t>2030/2140</a:t>
            </a:r>
            <a:r>
              <a:rPr lang="ru-RU" b="1" dirty="0"/>
              <a:t> руб</a:t>
            </a:r>
            <a:r>
              <a:rPr lang="ru-RU" b="1" dirty="0" smtClean="0"/>
              <a:t>.      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222" y="260647"/>
            <a:ext cx="3350146" cy="5955815"/>
          </a:xfrm>
          <a:prstGeom prst="rect">
            <a:avLst/>
          </a:prstGeom>
        </p:spPr>
      </p:pic>
      <p:pic>
        <p:nvPicPr>
          <p:cNvPr id="6146" name="Picture 2" descr="http://neposeda-school.ru/images/detailed/426/DSC_815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5" t="52507" r="10035" b="4822"/>
          <a:stretch/>
        </p:blipFill>
        <p:spPr bwMode="auto">
          <a:xfrm>
            <a:off x="611560" y="4114006"/>
            <a:ext cx="273630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75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2499"/>
            <a:ext cx="3078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Сумка именная с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нанесением ФИ, карманом,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замке и светоотражателем</a:t>
            </a:r>
          </a:p>
        </p:txBody>
      </p:sp>
      <p:pic>
        <p:nvPicPr>
          <p:cNvPr id="8" name="Picture 4" descr="Ð¡ÑÐ¼ÐºÐ° Ð´Ð»Ñ ÑÐ¼ÐµÐ½Ð½Ð¾Ð¹ Ð¾Ð±ÑÐ²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33" y="3739613"/>
            <a:ext cx="1853832" cy="22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умка для сменной обув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2257399" cy="24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302" y="6233597"/>
            <a:ext cx="218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Цена </a:t>
            </a:r>
            <a:r>
              <a:rPr lang="ru-RU" b="1" dirty="0" smtClean="0"/>
              <a:t>750/800</a:t>
            </a:r>
            <a:r>
              <a:rPr lang="ru-RU" b="1" dirty="0"/>
              <a:t> 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3091" y="5075892"/>
            <a:ext cx="12911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Размеры:</a:t>
            </a:r>
            <a:br>
              <a:rPr lang="ru-RU" b="1" dirty="0" smtClean="0"/>
            </a:br>
            <a:r>
              <a:rPr lang="ru-RU" b="1" dirty="0" smtClean="0"/>
              <a:t>33*41</a:t>
            </a:r>
            <a:br>
              <a:rPr lang="ru-RU" b="1" dirty="0" smtClean="0"/>
            </a:br>
            <a:r>
              <a:rPr lang="ru-RU" b="1" dirty="0" smtClean="0"/>
              <a:t>39*48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915" y="1815323"/>
            <a:ext cx="166225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Цвета: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Бордовый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Фиолетовый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Розовый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Синий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765" y="116632"/>
            <a:ext cx="372616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9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59632" y="-171400"/>
            <a:ext cx="7344816" cy="6984776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ШКОЛЬНАЯ ФОРМА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НА ЗАКАЗ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для классов и школ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www.forma-kem.ru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ru-RU" sz="2800" b="1" dirty="0" smtClean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коллекции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«ГЕОМЕТРИЯ» (</a:t>
            </a:r>
            <a:r>
              <a:rPr lang="ru-RU" sz="2800" b="1" dirty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-11классы)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Отдел по работе с заказами ООО «Апельсин»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г. Кемерово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Руководитель - Надежда Владимировна)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8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(3842) 76-76-01, 8-951-578-6080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                                </a:t>
            </a:r>
            <a:r>
              <a:rPr lang="en-US" sz="1200" b="1" dirty="0">
                <a:solidFill>
                  <a:schemeClr val="tx1"/>
                </a:solidFill>
              </a:rPr>
              <a:t>https://t.me/+</a:t>
            </a:r>
            <a:r>
              <a:rPr lang="en-US" sz="1200" b="1" dirty="0" smtClean="0">
                <a:solidFill>
                  <a:schemeClr val="tx1"/>
                </a:solidFill>
              </a:rPr>
              <a:t>g2Qwu7G41741Nzli</a:t>
            </a:r>
            <a:r>
              <a:rPr lang="ru-RU" sz="1200" b="1" dirty="0" smtClean="0">
                <a:solidFill>
                  <a:schemeClr val="tx1"/>
                </a:solidFill>
              </a:rPr>
              <a:t>                       </a:t>
            </a:r>
            <a:r>
              <a:rPr lang="en-US" sz="1200" b="1" dirty="0" smtClean="0">
                <a:solidFill>
                  <a:schemeClr val="tx1"/>
                </a:solidFill>
              </a:rPr>
              <a:t>https://vk.com/ozorniki_kem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Данная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презентация является собственностью ООО «Апельсин»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не может быть использована без разрешения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2656"/>
            <a:ext cx="2112799" cy="2088232"/>
          </a:xfrm>
          <a:prstGeom prst="rect">
            <a:avLst/>
          </a:prstGeom>
        </p:spPr>
      </p:pic>
      <p:pic>
        <p:nvPicPr>
          <p:cNvPr id="7" name="Picture 2" descr="https://sun9-west.userapi.com/sun9-50/s/v1/ig2/CuMqsKA3TTK5PHGCnTcqA1qMx34oWwFs2Vt5VAC-Hfrz5vXFYE8rpdBSKv7nzwr1xlFALW9trT6iDcGH-ZEq0fpo.jpg?size=699x699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5517232"/>
            <a:ext cx="720080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9" y="2012822"/>
            <a:ext cx="864096" cy="8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9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35283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</a:rPr>
              <a:t>Юбка на кокетке с мягкими складками</a:t>
            </a:r>
          </a:p>
          <a:p>
            <a:endParaRPr lang="ru-RU" sz="2000" b="1" dirty="0">
              <a:latin typeface="Arial" panose="020B0604020202020204" pitchFamily="34" charset="0"/>
            </a:endParaRPr>
          </a:p>
          <a:p>
            <a:r>
              <a:rPr lang="ru-RU" dirty="0" smtClean="0"/>
              <a:t>Юбка на </a:t>
            </a:r>
            <a:r>
              <a:rPr lang="ru-RU" dirty="0"/>
              <a:t>прямом поясе </a:t>
            </a:r>
            <a:r>
              <a:rPr lang="ru-RU" dirty="0" smtClean="0"/>
              <a:t>с резинкой-перфорацией внутри для регулировки размера, застежка </a:t>
            </a:r>
            <a:r>
              <a:rPr lang="ru-RU" dirty="0"/>
              <a:t>на замок «молнию» и петлю-пуговицу.</a:t>
            </a:r>
            <a:endParaRPr lang="ru-RU" b="1" dirty="0" smtClean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С мягкими встречными складками </a:t>
            </a:r>
            <a:r>
              <a:rPr lang="ru-RU" dirty="0">
                <a:latin typeface="Arial" panose="020B0604020202020204" pitchFamily="34" charset="0"/>
              </a:rPr>
              <a:t>по переднему </a:t>
            </a:r>
            <a:r>
              <a:rPr lang="ru-RU" dirty="0" smtClean="0">
                <a:latin typeface="Arial" panose="020B0604020202020204" pitchFamily="34" charset="0"/>
              </a:rPr>
              <a:t>и заднему полотнищу вкруговую, </a:t>
            </a:r>
            <a:r>
              <a:rPr lang="ru-RU" dirty="0">
                <a:latin typeface="Arial" panose="020B0604020202020204" pitchFamily="34" charset="0"/>
              </a:rPr>
              <a:t>на </a:t>
            </a:r>
            <a:r>
              <a:rPr lang="ru-RU" dirty="0" err="1" smtClean="0">
                <a:latin typeface="Arial" panose="020B0604020202020204" pitchFamily="34" charset="0"/>
              </a:rPr>
              <a:t>подкладе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b="1" dirty="0"/>
              <a:t>Размер </a:t>
            </a:r>
            <a:r>
              <a:rPr lang="ru-RU" b="1" dirty="0" smtClean="0"/>
              <a:t>28-40/42-50 </a:t>
            </a:r>
            <a:r>
              <a:rPr lang="ru-RU" dirty="0">
                <a:latin typeface="Arial" panose="020B0604020202020204" pitchFamily="34" charset="0"/>
              </a:rPr>
              <a:t> 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ЦЕНА</a:t>
            </a:r>
            <a:r>
              <a:rPr lang="ru-RU" b="1" dirty="0"/>
              <a:t>: </a:t>
            </a:r>
            <a:r>
              <a:rPr lang="ru-RU" sz="2400" b="1" dirty="0" smtClean="0"/>
              <a:t>1840/2040</a:t>
            </a:r>
            <a:r>
              <a:rPr lang="ru-RU" b="1" dirty="0"/>
              <a:t> руб</a:t>
            </a:r>
            <a:r>
              <a:rPr lang="ru-RU" b="1" dirty="0" smtClean="0"/>
              <a:t>.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5" y="352702"/>
            <a:ext cx="3600400" cy="61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75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563" y="4365104"/>
            <a:ext cx="372238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</a:rPr>
              <a:t>Юбка </a:t>
            </a:r>
            <a:r>
              <a:rPr lang="ru-RU" sz="2000" b="1" dirty="0">
                <a:latin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</a:rPr>
              <a:t>запах </a:t>
            </a:r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(для 1-11 </a:t>
            </a:r>
            <a:r>
              <a:rPr lang="ru-RU" sz="2000" b="1" dirty="0" err="1">
                <a:solidFill>
                  <a:srgbClr val="363636"/>
                </a:solidFill>
                <a:latin typeface="Arial" panose="020B0604020202020204" pitchFamily="34" charset="0"/>
              </a:rPr>
              <a:t>кл</a:t>
            </a:r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.)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</a:rPr>
              <a:t>две петли – пуговицы, с карманами в боковых швах, </a:t>
            </a:r>
            <a:r>
              <a:rPr lang="ru-RU" sz="1600" dirty="0" smtClean="0">
                <a:latin typeface="Arial" panose="020B0604020202020204" pitchFamily="34" charset="0"/>
              </a:rPr>
              <a:t>со складками </a:t>
            </a:r>
            <a:r>
              <a:rPr lang="ru-RU" sz="1600" dirty="0">
                <a:latin typeface="Arial" panose="020B0604020202020204" pitchFamily="34" charset="0"/>
              </a:rPr>
              <a:t>по переднему </a:t>
            </a:r>
            <a:r>
              <a:rPr lang="ru-RU" sz="1600" dirty="0" smtClean="0">
                <a:latin typeface="Arial" panose="020B0604020202020204" pitchFamily="34" charset="0"/>
              </a:rPr>
              <a:t>полотнищу, </a:t>
            </a:r>
            <a:r>
              <a:rPr lang="ru-RU" sz="1600" dirty="0">
                <a:latin typeface="Arial" panose="020B0604020202020204" pitchFamily="34" charset="0"/>
              </a:rPr>
              <a:t>на </a:t>
            </a:r>
            <a:r>
              <a:rPr lang="ru-RU" sz="1600" dirty="0" err="1">
                <a:latin typeface="Arial" panose="020B0604020202020204" pitchFamily="34" charset="0"/>
              </a:rPr>
              <a:t>подкладе</a:t>
            </a:r>
            <a:r>
              <a:rPr lang="ru-RU" sz="1600" dirty="0">
                <a:latin typeface="Arial" panose="020B0604020202020204" pitchFamily="34" charset="0"/>
              </a:rPr>
              <a:t>. 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r>
              <a:rPr lang="ru-RU" b="1" dirty="0" smtClean="0"/>
              <a:t>Размер 28-40/42-50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b="1" dirty="0" smtClean="0"/>
              <a:t>ЦЕНА</a:t>
            </a:r>
            <a:r>
              <a:rPr lang="ru-RU" b="1" dirty="0"/>
              <a:t>: </a:t>
            </a:r>
            <a:r>
              <a:rPr lang="ru-RU" sz="2400" b="1" dirty="0" smtClean="0"/>
              <a:t>1780/2020</a:t>
            </a:r>
            <a:r>
              <a:rPr lang="ru-RU" b="1" dirty="0"/>
              <a:t> руб</a:t>
            </a:r>
            <a:r>
              <a:rPr lang="ru-RU" b="1" dirty="0" smtClean="0"/>
              <a:t>.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8558" y="4365104"/>
            <a:ext cx="4176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</a:rPr>
              <a:t>Юбка </a:t>
            </a:r>
            <a:r>
              <a:rPr lang="ru-RU" sz="2000" b="1" dirty="0">
                <a:latin typeface="Arial" panose="020B0604020202020204" pitchFamily="34" charset="0"/>
              </a:rPr>
              <a:t>п/солнце </a:t>
            </a:r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(для 1-11 </a:t>
            </a:r>
            <a:r>
              <a:rPr lang="ru-RU" sz="2000" b="1" dirty="0" err="1">
                <a:solidFill>
                  <a:srgbClr val="363636"/>
                </a:solidFill>
                <a:latin typeface="Arial" panose="020B0604020202020204" pitchFamily="34" charset="0"/>
              </a:rPr>
              <a:t>кл</a:t>
            </a:r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.)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</a:rPr>
              <a:t>широкой резинке по поясу, с карманами в </a:t>
            </a:r>
            <a:r>
              <a:rPr lang="ru-RU" sz="1600" dirty="0" smtClean="0">
                <a:latin typeface="Arial" panose="020B0604020202020204" pitchFamily="34" charset="0"/>
              </a:rPr>
              <a:t>бочках, </a:t>
            </a:r>
            <a:r>
              <a:rPr lang="ru-RU" sz="1600" dirty="0">
                <a:latin typeface="Arial" panose="020B0604020202020204" pitchFamily="34" charset="0"/>
              </a:rPr>
              <a:t>на </a:t>
            </a:r>
            <a:r>
              <a:rPr lang="ru-RU" sz="1600" dirty="0" err="1">
                <a:latin typeface="Arial" panose="020B0604020202020204" pitchFamily="34" charset="0"/>
              </a:rPr>
              <a:t>подкладе</a:t>
            </a:r>
            <a:r>
              <a:rPr lang="ru-RU" sz="1600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b="1" dirty="0"/>
              <a:t>Размер </a:t>
            </a:r>
            <a:r>
              <a:rPr lang="ru-RU" b="1" dirty="0" smtClean="0"/>
              <a:t>28-40/42-50 </a:t>
            </a:r>
            <a:r>
              <a:rPr lang="ru-RU" dirty="0">
                <a:latin typeface="Arial" panose="020B0604020202020204" pitchFamily="34" charset="0"/>
              </a:rPr>
              <a:t> </a:t>
            </a:r>
          </a:p>
          <a:p>
            <a:r>
              <a:rPr lang="ru-RU" b="1" dirty="0"/>
              <a:t>ЦЕНА: </a:t>
            </a:r>
            <a:r>
              <a:rPr lang="ru-RU" sz="2400" b="1" dirty="0" smtClean="0"/>
              <a:t>1690/1990</a:t>
            </a:r>
            <a:r>
              <a:rPr lang="ru-RU" b="1" dirty="0" smtClean="0"/>
              <a:t>руб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6631"/>
            <a:ext cx="2039934" cy="4501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7519"/>
            <a:ext cx="2160240" cy="45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40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48989"/>
            <a:ext cx="412648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Юбка-карандаш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(д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7-11кл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Юбка для девочки старшего школьного и подросткового возраста прямого силуэта,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немного заужена к низу, с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застежкой "молния" и 2-мя карманами.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Синий, Серый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Черный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 146-176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 ткани верха: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35%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вискоза,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65%-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п/э</a:t>
            </a:r>
          </a:p>
          <a:p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Подклад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 - вискоза, 50% - п/э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ЦЕНА: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1690/1960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88640"/>
            <a:ext cx="2736304" cy="612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30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88640"/>
            <a:ext cx="396044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Брюки для девочки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(для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1-11кл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.)</a:t>
            </a:r>
            <a:endParaRPr lang="en-US" sz="2400" b="1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1600" b="1" dirty="0" smtClean="0"/>
              <a:t>Брюки «БАНАНЫ»:</a:t>
            </a:r>
            <a:r>
              <a:rPr lang="ru-RU" sz="1600" dirty="0" smtClean="0"/>
              <a:t> </a:t>
            </a:r>
            <a:r>
              <a:rPr lang="ru-RU" sz="1600" dirty="0"/>
              <a:t>зауженные к низу, на прямом поясе с застежкой на замок «молнию» и петлю-пуговицу. Брюки с отделочным поясом из ткани верха с полукольцами. Брюки очень комфортные, практически с идеальной посадкой на фигуру </a:t>
            </a:r>
            <a:r>
              <a:rPr lang="ru-RU" sz="1600" dirty="0" smtClean="0"/>
              <a:t>девочки</a:t>
            </a:r>
          </a:p>
          <a:p>
            <a:endParaRPr lang="ru-RU" sz="1600" dirty="0"/>
          </a:p>
          <a:p>
            <a:r>
              <a:rPr lang="ru-RU" sz="1600" b="1" dirty="0"/>
              <a:t>Цвет: </a:t>
            </a:r>
            <a:r>
              <a:rPr lang="ru-RU" sz="1600" dirty="0" smtClean="0"/>
              <a:t>Синий, Серый</a:t>
            </a:r>
            <a:r>
              <a:rPr lang="ru-RU" sz="1600" dirty="0"/>
              <a:t>, Черный</a:t>
            </a:r>
          </a:p>
          <a:p>
            <a:r>
              <a:rPr lang="ru-RU" sz="1600" b="1" dirty="0"/>
              <a:t>Рост 116-176</a:t>
            </a:r>
            <a:endParaRPr lang="ru-RU" sz="1600" dirty="0"/>
          </a:p>
          <a:p>
            <a:endParaRPr lang="ru-RU" sz="1600" b="1" dirty="0"/>
          </a:p>
          <a:p>
            <a:r>
              <a:rPr lang="ru-RU" sz="1600" b="1" dirty="0"/>
              <a:t>Состав ткани верха:</a:t>
            </a:r>
            <a:r>
              <a:rPr lang="ru-RU" sz="1600" dirty="0"/>
              <a:t> 2% - </a:t>
            </a:r>
            <a:r>
              <a:rPr lang="ru-RU" sz="1600" dirty="0" err="1"/>
              <a:t>эластан</a:t>
            </a:r>
            <a:r>
              <a:rPr lang="ru-RU" sz="1600" dirty="0"/>
              <a:t>, 31% - вискоза, 67%-п/э</a:t>
            </a:r>
          </a:p>
          <a:p>
            <a:r>
              <a:rPr lang="ru-RU" sz="1600" b="1" dirty="0" err="1"/>
              <a:t>Подклад</a:t>
            </a:r>
            <a:r>
              <a:rPr lang="ru-RU" sz="1600" b="1" dirty="0"/>
              <a:t>: </a:t>
            </a:r>
            <a:r>
              <a:rPr lang="ru-RU" sz="1600" dirty="0"/>
              <a:t>50% - вискоза, 50% - п/э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ЦЕНА: Размер </a:t>
            </a:r>
            <a:r>
              <a:rPr lang="ru-RU" sz="1600" b="1" dirty="0" smtClean="0"/>
              <a:t>28-40  </a:t>
            </a:r>
            <a:r>
              <a:rPr lang="ru-RU" sz="2800" b="1" dirty="0" smtClean="0"/>
              <a:t>2030</a:t>
            </a:r>
            <a:r>
              <a:rPr lang="ru-RU" sz="1600" b="1" dirty="0"/>
              <a:t> руб.</a:t>
            </a:r>
          </a:p>
          <a:p>
            <a:r>
              <a:rPr lang="ru-RU" sz="1600" b="1" dirty="0"/>
              <a:t>          </a:t>
            </a:r>
            <a:r>
              <a:rPr lang="ru-RU" sz="1600" b="1" dirty="0" smtClean="0"/>
              <a:t>  </a:t>
            </a:r>
            <a:r>
              <a:rPr lang="ru-RU" sz="1600" b="1" dirty="0"/>
              <a:t>Размер </a:t>
            </a:r>
            <a:r>
              <a:rPr lang="ru-RU" sz="1600" b="1" dirty="0" smtClean="0"/>
              <a:t>42-50  </a:t>
            </a:r>
            <a:r>
              <a:rPr lang="ru-RU" sz="2800" b="1" dirty="0" smtClean="0"/>
              <a:t>2380</a:t>
            </a:r>
            <a:r>
              <a:rPr lang="ru-RU" sz="1600" b="1" dirty="0"/>
              <a:t> руб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1026" name="Picture 2" descr="1-4 класс Брюки для девочки &quot; Бананы&quot; 116-176. Цена от размер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2" t="1737" b="-1"/>
          <a:stretch/>
        </p:blipFill>
        <p:spPr bwMode="auto">
          <a:xfrm>
            <a:off x="467543" y="188640"/>
            <a:ext cx="216898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3" y="2492896"/>
            <a:ext cx="2738543" cy="41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90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017" y="476672"/>
            <a:ext cx="37444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Брюки для девочки 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(для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1-11кл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Брюки ПАЛАЦЦО: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/>
              <a:t>на прямом поясе, есть отделочный пояс из ткани верха на полукольцах, расширенные от </a:t>
            </a:r>
            <a:r>
              <a:rPr lang="ru-RU" dirty="0" smtClean="0"/>
              <a:t>бедра, с 2-мя </a:t>
            </a:r>
            <a:r>
              <a:rPr lang="ru-RU" dirty="0"/>
              <a:t>карманами </a:t>
            </a:r>
            <a:r>
              <a:rPr lang="ru-RU" dirty="0" smtClean="0"/>
              <a:t>в бочках.</a:t>
            </a:r>
            <a:endParaRPr lang="ru-RU" dirty="0"/>
          </a:p>
          <a:p>
            <a:endParaRPr lang="ru-RU" sz="1600" dirty="0"/>
          </a:p>
          <a:p>
            <a:r>
              <a:rPr lang="ru-RU" sz="1600" b="1" dirty="0"/>
              <a:t>Цвет: </a:t>
            </a:r>
            <a:r>
              <a:rPr lang="ru-RU" sz="1600" dirty="0" smtClean="0"/>
              <a:t>Синий, Серый</a:t>
            </a:r>
            <a:r>
              <a:rPr lang="ru-RU" sz="1600" dirty="0"/>
              <a:t>, Черный</a:t>
            </a:r>
          </a:p>
          <a:p>
            <a:r>
              <a:rPr lang="ru-RU" sz="1600" b="1" dirty="0"/>
              <a:t>Рост 116-176</a:t>
            </a:r>
            <a:endParaRPr lang="ru-RU" sz="1600" dirty="0"/>
          </a:p>
          <a:p>
            <a:endParaRPr lang="ru-RU" sz="1600" b="1" dirty="0"/>
          </a:p>
          <a:p>
            <a:r>
              <a:rPr lang="ru-RU" sz="1600" b="1" dirty="0"/>
              <a:t>Состав ткани верха:</a:t>
            </a:r>
            <a:r>
              <a:rPr lang="ru-RU" sz="1600" dirty="0"/>
              <a:t> 2% - </a:t>
            </a:r>
            <a:r>
              <a:rPr lang="ru-RU" sz="1600" dirty="0" err="1"/>
              <a:t>эластан</a:t>
            </a:r>
            <a:r>
              <a:rPr lang="ru-RU" sz="1600" dirty="0"/>
              <a:t>, 31% - вискоза, 67%-п/э</a:t>
            </a:r>
          </a:p>
          <a:p>
            <a:r>
              <a:rPr lang="ru-RU" sz="1600" b="1" dirty="0" err="1"/>
              <a:t>Подклад</a:t>
            </a:r>
            <a:r>
              <a:rPr lang="ru-RU" sz="1600" b="1" dirty="0"/>
              <a:t>: </a:t>
            </a:r>
            <a:r>
              <a:rPr lang="ru-RU" sz="1600" dirty="0"/>
              <a:t>50% - вискоза, 50% - п/э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smtClean="0"/>
              <a:t>ЦЕНА</a:t>
            </a:r>
            <a:r>
              <a:rPr lang="ru-RU" sz="1600" b="1" dirty="0"/>
              <a:t>: Размер </a:t>
            </a:r>
            <a:r>
              <a:rPr lang="ru-RU" sz="1600" b="1" dirty="0" smtClean="0"/>
              <a:t>28-40  </a:t>
            </a:r>
            <a:r>
              <a:rPr lang="ru-RU" sz="2800" b="1" dirty="0" smtClean="0"/>
              <a:t>2050</a:t>
            </a:r>
            <a:r>
              <a:rPr lang="ru-RU" sz="1600" b="1" dirty="0"/>
              <a:t> руб.</a:t>
            </a:r>
          </a:p>
          <a:p>
            <a:r>
              <a:rPr lang="ru-RU" sz="1600" b="1" dirty="0"/>
              <a:t>          </a:t>
            </a:r>
            <a:r>
              <a:rPr lang="ru-RU" sz="1600" b="1" dirty="0" smtClean="0"/>
              <a:t>  </a:t>
            </a:r>
            <a:r>
              <a:rPr lang="ru-RU" sz="1600" b="1" dirty="0"/>
              <a:t>Размер </a:t>
            </a:r>
            <a:r>
              <a:rPr lang="ru-RU" sz="1600" b="1" dirty="0" smtClean="0"/>
              <a:t>42-50  </a:t>
            </a:r>
            <a:r>
              <a:rPr lang="ru-RU" sz="2800" b="1" dirty="0" smtClean="0"/>
              <a:t>2430</a:t>
            </a:r>
            <a:r>
              <a:rPr lang="ru-RU" sz="1600" b="1" dirty="0"/>
              <a:t> руб.</a:t>
            </a:r>
          </a:p>
          <a:p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041071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142" b="1995"/>
          <a:stretch/>
        </p:blipFill>
        <p:spPr>
          <a:xfrm>
            <a:off x="2123728" y="2672231"/>
            <a:ext cx="223222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0488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179513" y="160057"/>
            <a:ext cx="244519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b="1" dirty="0" smtClean="0"/>
              <a:t>ГАЛСТУКИ в ассортименте: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1400" b="1" dirty="0" smtClean="0"/>
              <a:t>- Однотонный на фиксаторе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/>
              <a:t>Классика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/>
              <a:t>Ласточка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/>
              <a:t>Розочка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/>
              <a:t>Птичка</a:t>
            </a:r>
          </a:p>
          <a:p>
            <a:pPr algn="ctr"/>
            <a:r>
              <a:rPr lang="ru-RU" sz="1400" dirty="0" smtClean="0"/>
              <a:t>-  </a:t>
            </a:r>
            <a:r>
              <a:rPr lang="ru-RU" sz="1400" b="1" dirty="0"/>
              <a:t>Б</a:t>
            </a:r>
            <a:r>
              <a:rPr lang="ru-RU" sz="1400" b="1" dirty="0" smtClean="0"/>
              <a:t>ант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 smtClean="0"/>
              <a:t>Цена 250/280/380</a:t>
            </a:r>
            <a:r>
              <a:rPr lang="ru-RU" sz="2400" b="1" dirty="0"/>
              <a:t> </a:t>
            </a:r>
            <a:r>
              <a:rPr lang="ru-RU" sz="2400" b="1" dirty="0" err="1" smtClean="0"/>
              <a:t>руб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936" y="596991"/>
            <a:ext cx="1894102" cy="20124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0472" t="2419" r="30091" b="61310"/>
          <a:stretch/>
        </p:blipFill>
        <p:spPr>
          <a:xfrm>
            <a:off x="2623190" y="757319"/>
            <a:ext cx="1656184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2" t="7945" r="16662" b="39671"/>
          <a:stretch/>
        </p:blipFill>
        <p:spPr>
          <a:xfrm>
            <a:off x="289645" y="3786908"/>
            <a:ext cx="2004483" cy="27561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0" t="2750" r="34249" b="62600"/>
          <a:stretch/>
        </p:blipFill>
        <p:spPr>
          <a:xfrm>
            <a:off x="6592207" y="2709896"/>
            <a:ext cx="2017503" cy="2774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44" t="23008" r="25100" b="35160"/>
          <a:stretch/>
        </p:blipFill>
        <p:spPr>
          <a:xfrm>
            <a:off x="4510879" y="3018940"/>
            <a:ext cx="1944216" cy="2880320"/>
          </a:xfrm>
          <a:prstGeom prst="rect">
            <a:avLst/>
          </a:prstGeom>
        </p:spPr>
      </p:pic>
      <p:pic>
        <p:nvPicPr>
          <p:cNvPr id="14" name="Picture 2" descr="5-11 класс Галстук на резинке в клетку сини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78" y="3126412"/>
            <a:ext cx="1608797" cy="31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868" y="212948"/>
            <a:ext cx="1910179" cy="22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15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38125"/>
            <a:ext cx="84970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Коллекция «СПОРТ»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Рост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92 - 170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2206" y="6419249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Ð¡Ð¿Ð¾ÑÑÐ¸Ð²Ð½Ð°Ñ ÑÐ¾ÑÐ¼Ð° Ð½Ð° ÑÐ¸Ð·ÐºÑÐ»ÑÑÑÑÑ Ð´Ð»Ñ Ð´ÐµÐ²Ð¾ÑÐµÐº Ñ 1 Ð¿Ð¾ 4 ÐºÐ»Ð°ÑÑ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2" t="7662" r="9165" b="1355"/>
          <a:stretch/>
        </p:blipFill>
        <p:spPr bwMode="auto">
          <a:xfrm>
            <a:off x="4825008" y="1149832"/>
            <a:ext cx="1732148" cy="28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Ð¤ÑÑÐ±Ð¾Ð»ÐºÐ° ÑÐ¿Ð¾ÑÑÐ¸Ð²Ð½Ð°Ñ 92-158. Ð¦Ð²ÐµÑ Ð½Ð° Ð²ÑÐ±Ð¾Ñ Ð¾Ñ 50 ÑÑÑÐº. Ð¦ÐµÐ½Ð° Ð¾Ñ ÑÐ°Ð·Ð¼ÐµÑÐ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683" y="1957184"/>
            <a:ext cx="2180893" cy="27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9702" y="4936064"/>
            <a:ext cx="431887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Футболка </a:t>
            </a:r>
            <a:br>
              <a:rPr lang="ru-RU" b="1" dirty="0" smtClean="0"/>
            </a:br>
            <a:r>
              <a:rPr lang="ru-RU" b="1" dirty="0" smtClean="0"/>
              <a:t>ХБ- 100%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Цена: </a:t>
            </a:r>
            <a:r>
              <a:rPr lang="ru-RU" sz="1400" b="1" dirty="0" smtClean="0"/>
              <a:t>260руб. (р.92-110); 300руб. (р.116-134); 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350руб. (р.140-158); 410руб. (р.164-170)  </a:t>
            </a:r>
            <a:endParaRPr lang="ru-RU" sz="1600" b="1" dirty="0"/>
          </a:p>
          <a:p>
            <a:pPr algn="ctr"/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20482" name="Picture 2" descr="Ð¡Ð¿Ð¾ÑÑÐ¸Ð²Ð½Ð°Ñ ÑÐ¾ÑÐ¼Ð° Ð½Ð° ÑÐ¸Ð·ÐºÑÐ»ÑÑÑÑÑ Ð´Ð»Ñ Ð¼Ð°Ð»ÑÑÐ¸ÐºÐ¾Ð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15" y="836712"/>
            <a:ext cx="2363499" cy="35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28474" y="4574114"/>
            <a:ext cx="4318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Футболка прямая и </a:t>
            </a:r>
            <a:r>
              <a:rPr lang="ru-RU" b="1" dirty="0" err="1" smtClean="0"/>
              <a:t>приталка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хлопок - 95%, лайкра - 5</a:t>
            </a:r>
            <a:r>
              <a:rPr lang="ru-RU" b="1" dirty="0" smtClean="0"/>
              <a:t>%</a:t>
            </a:r>
            <a:br>
              <a:rPr lang="ru-RU" b="1" dirty="0" smtClean="0"/>
            </a:br>
            <a:endParaRPr lang="ru-RU" b="1" dirty="0"/>
          </a:p>
          <a:p>
            <a:pPr algn="ctr"/>
            <a:r>
              <a:rPr lang="ru-RU" b="1" dirty="0" smtClean="0"/>
              <a:t>Цена: 400/440/510/570</a:t>
            </a:r>
            <a:r>
              <a:rPr lang="ru-RU" sz="1400" b="1" dirty="0" smtClean="0"/>
              <a:t>руб. (р.92-170)</a:t>
            </a:r>
            <a:endParaRPr lang="ru-RU" sz="1600" b="1" dirty="0"/>
          </a:p>
          <a:p>
            <a:pPr algn="ctr"/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2050" name="Picture 2" descr="Футболка приталенная для девоч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911" y="1621732"/>
            <a:ext cx="1872208" cy="274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895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38125"/>
            <a:ext cx="8497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Коллекция «СПОРТ»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Рост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92 – 170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2206" y="6419249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Ð¡Ð¿Ð¾ÑÑÐ¸Ð²Ð½Ð°Ñ ÑÐ¾ÑÐ¼Ð° Ð½Ð° ÑÐ¸Ð·ÐºÑÐ»ÑÑÑÑÑ Ð´Ð»Ñ Ð´ÐµÐ²Ð¾ÑÐµÐº Ñ 1 Ð¿Ð¾ 4 ÐºÐ»Ð°ÑÑ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2" t="7662" r="9165" b="1355"/>
          <a:stretch/>
        </p:blipFill>
        <p:spPr bwMode="auto">
          <a:xfrm>
            <a:off x="2485706" y="1308300"/>
            <a:ext cx="1890137" cy="31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01648" y="4497323"/>
            <a:ext cx="2146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Тайсы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унисекс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ХБ - 95%, лайкра -5%</a:t>
            </a:r>
          </a:p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Цена: 340/420 руб.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р. 92-128/134-164</a:t>
            </a:r>
          </a:p>
        </p:txBody>
      </p:sp>
      <p:pic>
        <p:nvPicPr>
          <p:cNvPr id="2050" name="Picture 2" descr="Футболка приталенная для девоч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5" y="1709191"/>
            <a:ext cx="1855871" cy="27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при спортивны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524325"/>
            <a:ext cx="2180106" cy="29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Шорты для мальчика спортивные 98-158 (черный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37" y="1308300"/>
            <a:ext cx="2199488" cy="1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1600" y="3527829"/>
            <a:ext cx="19581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Шорты для мальчиков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ХБ – 100</a:t>
            </a:r>
            <a:r>
              <a:rPr lang="ru-RU" sz="1400" b="1" dirty="0" smtClean="0"/>
              <a:t>%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Цена: 300/330 руб. </a:t>
            </a:r>
            <a:br>
              <a:rPr lang="ru-RU" sz="1400" b="1" dirty="0" smtClean="0"/>
            </a:br>
            <a:r>
              <a:rPr lang="ru-RU" sz="1400" b="1" dirty="0" smtClean="0"/>
              <a:t>р. 92-134/140-158</a:t>
            </a:r>
          </a:p>
          <a:p>
            <a:pPr algn="ctr"/>
            <a:r>
              <a:rPr lang="ru-RU" sz="1400" dirty="0" smtClean="0"/>
              <a:t>________________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Шорты ПИКЕ</a:t>
            </a:r>
          </a:p>
          <a:p>
            <a:pPr algn="ctr"/>
            <a:r>
              <a:rPr lang="ru-RU" sz="1400" b="1" dirty="0" smtClean="0"/>
              <a:t>ХБ – 100%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/>
              <a:t>Цена</a:t>
            </a:r>
            <a:r>
              <a:rPr lang="ru-RU" sz="1400" b="1" dirty="0" smtClean="0"/>
              <a:t>: 460/500 руб.</a:t>
            </a:r>
            <a:br>
              <a:rPr lang="ru-RU" sz="1400" b="1" dirty="0" smtClean="0"/>
            </a:br>
            <a:r>
              <a:rPr lang="ru-RU" sz="1400" b="1" dirty="0" smtClean="0"/>
              <a:t>р. 122-134/140-170</a:t>
            </a:r>
            <a:br>
              <a:rPr lang="ru-RU" sz="1400" b="1" dirty="0" smtClean="0"/>
            </a:br>
            <a:endParaRPr lang="ru-RU" sz="1400" b="1" dirty="0"/>
          </a:p>
          <a:p>
            <a:pPr algn="ctr"/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47746" y="4497324"/>
            <a:ext cx="21801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Лосины 3/4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ХБ - 95%, лайкра -5%</a:t>
            </a:r>
          </a:p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Цена: 410/540руб. </a:t>
            </a:r>
            <a:br>
              <a:rPr lang="ru-RU" sz="1400" b="1" dirty="0" smtClean="0"/>
            </a:br>
            <a:r>
              <a:rPr lang="ru-RU" sz="1400" b="1" dirty="0" smtClean="0"/>
              <a:t>р. 92-128/134-164 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9354" y="4497324"/>
            <a:ext cx="20683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Лосины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ХБ - 95%, лайкра -5%</a:t>
            </a:r>
          </a:p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Цена: 460/590руб.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р. 92-128/134-164</a:t>
            </a:r>
          </a:p>
        </p:txBody>
      </p:sp>
    </p:spTree>
    <p:extLst>
      <p:ext uri="{BB962C8B-B14F-4D97-AF65-F5344CB8AC3E}">
        <p14:creationId xmlns:p14="http://schemas.microsoft.com/office/powerpoint/2010/main" xmlns="" val="3183243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4434</TotalTime>
  <Words>291</Words>
  <Application>Microsoft Office PowerPoint</Application>
  <PresentationFormat>Экран (4:3)</PresentationFormat>
  <Paragraphs>132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Packard bell</cp:lastModifiedBy>
  <cp:revision>201</cp:revision>
  <cp:lastPrinted>2016-01-26T17:28:41Z</cp:lastPrinted>
  <dcterms:created xsi:type="dcterms:W3CDTF">2016-01-26T09:39:52Z</dcterms:created>
  <dcterms:modified xsi:type="dcterms:W3CDTF">2023-04-17T15:32:57Z</dcterms:modified>
</cp:coreProperties>
</file>