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342" r:id="rId2"/>
    <p:sldId id="343" r:id="rId3"/>
    <p:sldId id="344" r:id="rId4"/>
    <p:sldId id="368" r:id="rId5"/>
    <p:sldId id="346" r:id="rId6"/>
    <p:sldId id="306" r:id="rId7"/>
    <p:sldId id="327" r:id="rId8"/>
    <p:sldId id="341" r:id="rId9"/>
    <p:sldId id="324" r:id="rId10"/>
    <p:sldId id="35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  <a:srgbClr val="00AC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341236-F65A-4A7F-A7A8-6CEEFE71904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B4340-B5DF-4014-8BB7-DD78145F9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2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D6A0C-CC51-4360-A279-2C3439B7F47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F580-C972-40ED-B157-19AE8F0E33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1FF0-ABFF-4ACF-BCD6-953E9F584792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B939-E82B-4018-A67F-ECB593D170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E3EE-2273-483D-AB99-E8BFDE970AF4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B2F33-926C-4CAD-A620-684D906E20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88D74B2-000D-4EE9-94D4-5E3B296D479C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1AC8238-375D-44DA-A6B1-6954C9ED25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579-EE6B-496C-AC2A-5E5B479C43DF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8FB35-7ABF-492C-9FC2-AD2FB7857D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85CA-284A-47DB-98F9-DA7F92E35744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7EA0-5000-45FF-9610-7E3B7883A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D32F-B72E-496E-BA30-508BBAE66725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51DF-65B4-4F62-AE26-A51FEE3B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7B90B6-FFA9-485B-A02B-408823A7E873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183B7B-75BC-4BAB-B329-35F8F90E60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3A96-A319-4164-AB91-7A35F93AD31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5C924-8D10-481E-9993-86AC15110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7CFE5A-FFC1-45C7-A426-7CFC6C0D8F95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C2D2D9-AB4A-429A-8742-CF5CABA68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5230A9-F06B-49BD-AB36-6B6358A3F4ED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C674D2-08DD-47D7-9854-7D9E4A162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8EBD22-E7D4-489F-B7A9-540FB40C20E6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4355ADA-4567-4129-A2AB-BBAFDAD650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forma-kem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59632" y="-171400"/>
            <a:ext cx="7344816" cy="6984776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ШКОЛЬНАЯ ФОРМА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            НА ЗАКАЗ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           для классов и школ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www.forma-kem.ru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коллекции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«ГЕОМЕТРИЯ» (</a:t>
            </a:r>
            <a:r>
              <a:rPr lang="ru-RU" sz="2800" b="1" dirty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 smtClean="0">
                <a:solidFill>
                  <a:srgbClr val="388E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-11классы)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Отдел по работе с заказами ООО «Апельсин»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г. Кемерово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Руководитель - Надежда Владимировна)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8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(3842) 76-76-01, 8-951-578-6080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en-US" sz="1200" b="1" dirty="0">
                <a:solidFill>
                  <a:schemeClr val="tx1"/>
                </a:solidFill>
              </a:rPr>
              <a:t>https://t.me/+</a:t>
            </a:r>
            <a:r>
              <a:rPr lang="en-US" sz="1200" b="1" dirty="0" smtClean="0">
                <a:solidFill>
                  <a:schemeClr val="tx1"/>
                </a:solidFill>
              </a:rPr>
              <a:t>g2Qwu7G41741Nzli</a:t>
            </a:r>
            <a:r>
              <a:rPr lang="ru-RU" sz="1200" b="1" dirty="0" smtClean="0">
                <a:solidFill>
                  <a:schemeClr val="tx1"/>
                </a:solidFill>
              </a:rPr>
              <a:t>                       </a:t>
            </a:r>
            <a:r>
              <a:rPr lang="en-US" sz="1200" b="1" dirty="0" smtClean="0">
                <a:solidFill>
                  <a:schemeClr val="tx1"/>
                </a:solidFill>
              </a:rPr>
              <a:t>https://vk.com/ozorniki_kem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Данная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презентация является собственностью ООО «Апельсин»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не может быть использована без разрешения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656"/>
            <a:ext cx="2112799" cy="2088232"/>
          </a:xfrm>
          <a:prstGeom prst="rect">
            <a:avLst/>
          </a:prstGeom>
        </p:spPr>
      </p:pic>
      <p:pic>
        <p:nvPicPr>
          <p:cNvPr id="7" name="Picture 2" descr="https://sun9-west.userapi.com/sun9-50/s/v1/ig2/CuMqsKA3TTK5PHGCnTcqA1qMx34oWwFs2Vt5VAC-Hfrz5vXFYE8rpdBSKv7nzwr1xlFALW9trT6iDcGH-ZEq0fpo.jpg?size=699x699&amp;quality=9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5517232"/>
            <a:ext cx="720080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209" y="2012822"/>
            <a:ext cx="864096" cy="8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0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716016" y="791865"/>
            <a:ext cx="3733105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 smtClean="0"/>
              <a:t>Кардиган </a:t>
            </a:r>
            <a:r>
              <a:rPr lang="ru-RU" sz="2400" b="1" dirty="0"/>
              <a:t>молодежный </a:t>
            </a:r>
            <a:r>
              <a:rPr lang="ru-RU" sz="2400" b="1" dirty="0" err="1" smtClean="0"/>
              <a:t>оверсайз</a:t>
            </a:r>
            <a:r>
              <a:rPr lang="ru-RU" sz="2400" b="1" dirty="0" smtClean="0"/>
              <a:t> (для </a:t>
            </a:r>
            <a:r>
              <a:rPr lang="ru-RU" sz="2400" b="1" dirty="0"/>
              <a:t>5-11кл</a:t>
            </a:r>
            <a:r>
              <a:rPr lang="ru-RU" sz="2400" b="1" dirty="0" smtClean="0"/>
              <a:t>)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dirty="0" smtClean="0"/>
              <a:t>Элегантная </a:t>
            </a:r>
            <a:r>
              <a:rPr lang="ru-RU" sz="1600" dirty="0"/>
              <a:t>модель прямого силуэта для девочки подросткового возраста. </a:t>
            </a:r>
            <a:r>
              <a:rPr lang="ru-RU" sz="1600" dirty="0" smtClean="0"/>
              <a:t>Кардиган удлиненный до </a:t>
            </a:r>
            <a:r>
              <a:rPr lang="ru-RU" sz="1600" dirty="0"/>
              <a:t>середины </a:t>
            </a:r>
            <a:r>
              <a:rPr lang="ru-RU" sz="1600" dirty="0" smtClean="0"/>
              <a:t>бедра с застежкой на 2 пуговицы, </a:t>
            </a:r>
            <a:r>
              <a:rPr lang="ru-RU" sz="1600" dirty="0"/>
              <a:t>с карманами </a:t>
            </a:r>
            <a:r>
              <a:rPr lang="ru-RU" sz="1600" dirty="0" smtClean="0"/>
              <a:t>(обработка ластовицей)</a:t>
            </a:r>
            <a:r>
              <a:rPr lang="ru-RU" sz="1600" dirty="0"/>
              <a:t>.</a:t>
            </a:r>
            <a:r>
              <a:rPr lang="ru-RU" sz="1600" dirty="0" smtClean="0"/>
              <a:t> Изделие </a:t>
            </a:r>
            <a:r>
              <a:rPr lang="ru-RU" sz="1600" dirty="0"/>
              <a:t>на </a:t>
            </a:r>
            <a:r>
              <a:rPr lang="ru-RU" sz="1600" dirty="0" err="1"/>
              <a:t>подкладе</a:t>
            </a:r>
            <a:r>
              <a:rPr lang="ru-RU" sz="1600" dirty="0"/>
              <a:t>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Ткань верха: 35% - вискоза, 65% - 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endParaRPr lang="ru-RU" sz="1600" dirty="0"/>
          </a:p>
          <a:p>
            <a:r>
              <a:rPr lang="ru-RU" b="1" dirty="0"/>
              <a:t>ЦЕНА: Размер 56-76 </a:t>
            </a:r>
            <a:r>
              <a:rPr lang="ru-RU" sz="2800" b="1" dirty="0" smtClean="0"/>
              <a:t>-2310</a:t>
            </a:r>
            <a:r>
              <a:rPr lang="ru-RU" b="1" dirty="0" smtClean="0"/>
              <a:t>руб</a:t>
            </a:r>
            <a:r>
              <a:rPr lang="ru-RU" b="1" dirty="0"/>
              <a:t>.</a:t>
            </a:r>
          </a:p>
          <a:p>
            <a:r>
              <a:rPr lang="ru-RU" b="1" dirty="0"/>
              <a:t>           </a:t>
            </a:r>
            <a:r>
              <a:rPr lang="ru-RU" b="1" dirty="0" smtClean="0"/>
              <a:t> </a:t>
            </a:r>
            <a:r>
              <a:rPr lang="ru-RU" b="1" dirty="0"/>
              <a:t>Размер </a:t>
            </a:r>
            <a:r>
              <a:rPr lang="ru-RU" b="1" dirty="0" smtClean="0"/>
              <a:t>80-100-</a:t>
            </a:r>
            <a:r>
              <a:rPr lang="ru-RU" sz="2800" b="1" dirty="0" smtClean="0"/>
              <a:t>2860</a:t>
            </a:r>
            <a:r>
              <a:rPr lang="ru-RU" b="1" dirty="0" smtClean="0"/>
              <a:t>руб.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861048"/>
            <a:ext cx="2088232" cy="283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1"/>
            <a:ext cx="259456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55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43983"/>
            <a:ext cx="3773225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Условия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предзаказа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: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Прием заявок на пошив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по ЦЕНАМ ОПТА 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для школ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по 30 апреля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 классы –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15 мая)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Редактирование заказов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до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30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апреля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Рассрочка по платежам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–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март - апрель - май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  <a:endParaRPr lang="ru-RU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Предоплата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100% –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 31 мая.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Частично оплаченная форма передается для выкупа по ценам розницы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Доставка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формы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в школу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июль,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август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Обмен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формы по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размерам (при сохранности товарного вида, этикеток)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Microsoft YaHei" charset="-122"/>
                <a:cs typeface="Arial" pitchFamily="34" charset="0"/>
              </a:rPr>
              <a:t>- июль, август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Microsoft YaHei" charset="-122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6381328"/>
            <a:ext cx="309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31" y="3524969"/>
            <a:ext cx="4040873" cy="3225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828" y="86502"/>
            <a:ext cx="2959878" cy="341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1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03888" y="260648"/>
            <a:ext cx="2990850" cy="6324808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Жилет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вязаный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Классический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Пр-во Россия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Состав: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50% хлопок, 50% акрил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Цвет: синий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122 - 146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1500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 152 - 176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1700 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р.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Нестандартный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размер по ширине и росту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1900 р</a:t>
            </a:r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Жилет вязаный синий школьный 1-4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351" y="2395824"/>
            <a:ext cx="2736304" cy="40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Жилет вязаный синий, школьный, 1-4 клас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276846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74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6471" y="116632"/>
            <a:ext cx="4163961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Жилет для </a:t>
            </a:r>
            <a:r>
              <a:rPr lang="ru-RU" sz="2600" b="1" dirty="0">
                <a:latin typeface="Arial" pitchFamily="34" charset="0"/>
                <a:cs typeface="Arial" pitchFamily="34" charset="0"/>
              </a:rPr>
              <a:t>мальчика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(для 1-11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Жилет: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рельефами по переднему и заднему полотнищам, застежка на пуговицах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центру полочки, с двумя карманами,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и хлястиком сзади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28-50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Цена: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1600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/ 1760/ 1940р.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Цена (размер+):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1640/ 1760/ 1940р.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09841"/>
            <a:ext cx="36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10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8488"/>
            <a:ext cx="4365984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Брюки для мальчика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Брюки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заужены к низу, со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стрелками,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подкладе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ниже колена спереди, на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поясе с регуляторами, 2-мя карманами,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низ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подшит тесьмой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Ткань: 35% вискоза, 65% ПЭ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16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88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Размер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28-50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Цена: 1990/ 2290/ 2600р.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Цена (размер+):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2100/ 2380/ 2670р.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(зависит от размера)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62700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Брюки школьные для мальчика с 1 по 4 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16" t="4054" r="10811" b="2702"/>
          <a:stretch/>
        </p:blipFill>
        <p:spPr bwMode="auto">
          <a:xfrm>
            <a:off x="2171296" y="2348880"/>
            <a:ext cx="2184680" cy="418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ÑÑÐºÐ¸ ÑÐºÐ¾Ð»ÑÐ½ÑÐµ Ð´Ð»Ñ Ð¼Ð°Ð»ÑÑÐ¸ÐºÐ° Ñ 1 Ð¿Ð¾ 4 ÐºÐ»Ð°ÑÑ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880726" cy="37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491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40488" y="6308725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208906" y="4826427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</a:p>
          <a:p>
            <a:pPr algn="ctr"/>
            <a:r>
              <a:rPr lang="ru-RU" b="1" dirty="0"/>
              <a:t>однотонный на фиксаторе</a:t>
            </a:r>
          </a:p>
          <a:p>
            <a:pPr algn="ctr"/>
            <a:r>
              <a:rPr lang="ru-RU" b="1" dirty="0" smtClean="0"/>
              <a:t>35см/42см</a:t>
            </a:r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Цена </a:t>
            </a:r>
            <a:r>
              <a:rPr lang="ru-RU" sz="2400" b="1" dirty="0" smtClean="0"/>
              <a:t>280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15370" name="Picture 10" descr="5-11 класс Галстук на фиксаторе 42с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820139"/>
            <a:ext cx="2160042" cy="1972367"/>
          </a:xfrm>
          <a:prstGeom prst="rect">
            <a:avLst/>
          </a:prstGeom>
          <a:noFill/>
        </p:spPr>
      </p:pic>
      <p:pic>
        <p:nvPicPr>
          <p:cNvPr id="7170" name="Picture 2" descr="ÐÐ°Ð»ÑÑÑÐº Ð½Ð° ÑÐ¸ÐºÑÐ°ÑÐ¾ÑÐµ Ð±Ð¾ÑÐ´Ð¾Ð²ÑÐ¹/ÑÐ¸Ð½Ð¸Ð¹/ÑÐµÑÐ½ÑÐ¹/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938" y="295318"/>
            <a:ext cx="3345419" cy="254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940152" y="2996952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ГАЛСТУК </a:t>
            </a:r>
          </a:p>
          <a:p>
            <a:pPr algn="ctr"/>
            <a:r>
              <a:rPr lang="ru-RU" b="1" dirty="0"/>
              <a:t>в клетку </a:t>
            </a:r>
          </a:p>
          <a:p>
            <a:pPr algn="ctr"/>
            <a:r>
              <a:rPr lang="ru-RU" b="1" dirty="0"/>
              <a:t>на резинке</a:t>
            </a:r>
          </a:p>
          <a:p>
            <a:pPr algn="ctr"/>
            <a:r>
              <a:rPr lang="ru-RU" b="1" dirty="0"/>
              <a:t>35см </a:t>
            </a:r>
          </a:p>
          <a:p>
            <a:pPr algn="ctr"/>
            <a:endParaRPr lang="ru-RU" b="1" dirty="0"/>
          </a:p>
          <a:p>
            <a:pPr algn="ctr"/>
            <a:r>
              <a:rPr lang="ru-RU" sz="2400" b="1" dirty="0"/>
              <a:t>Цена </a:t>
            </a:r>
            <a:r>
              <a:rPr lang="ru-RU" sz="2400" b="1" dirty="0" smtClean="0"/>
              <a:t>280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31481" y="2996952"/>
            <a:ext cx="25923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b="1" dirty="0"/>
              <a:t>ШЕВРОН </a:t>
            </a:r>
          </a:p>
          <a:p>
            <a:pPr algn="ctr"/>
            <a:r>
              <a:rPr lang="ru-RU" b="1" dirty="0"/>
              <a:t>школьный </a:t>
            </a:r>
          </a:p>
          <a:p>
            <a:pPr algn="ctr"/>
            <a:r>
              <a:rPr lang="ru-RU" b="1" dirty="0"/>
              <a:t>(эмблема) </a:t>
            </a:r>
          </a:p>
          <a:p>
            <a:pPr algn="ctr"/>
            <a:r>
              <a:rPr lang="ru-RU" b="1" dirty="0"/>
              <a:t>с вышивкой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/>
              <a:t>Цена </a:t>
            </a:r>
            <a:r>
              <a:rPr lang="ru-RU" sz="2400" b="1" dirty="0" smtClean="0"/>
              <a:t>250</a:t>
            </a:r>
            <a:r>
              <a:rPr lang="ru-RU" sz="2400" b="1" dirty="0"/>
              <a:t> руб.</a:t>
            </a:r>
          </a:p>
          <a:p>
            <a:pPr algn="ctr"/>
            <a:r>
              <a:rPr lang="ru-RU" b="1" dirty="0"/>
              <a:t> </a:t>
            </a:r>
            <a:endParaRPr lang="ru-RU" dirty="0"/>
          </a:p>
        </p:txBody>
      </p:sp>
      <p:pic>
        <p:nvPicPr>
          <p:cNvPr id="4102" name="Picture 6" descr="5-11 ÐºÐ»Ð°ÑÑ ÐÐ°Ð»ÑÑÑÐº Ð½Ð° ÑÐµÐ·Ð¸Ð½ÐºÐµ Ð² ÐºÐ»ÐµÑÐºÑ &quot;ÐÐµÐ¾Ð¼ÐµÑÑÐ¸Ñ&quot; ÑÐ¸Ð½Ð¸Ð¹/Ð³Ð¾Ð»ÑÐ±Ð¾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337" y="183091"/>
            <a:ext cx="3369663" cy="25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9890" y="261765"/>
            <a:ext cx="2315183" cy="25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551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38125"/>
            <a:ext cx="84963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Сорочка для мальчика длинный рукав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Ткань: хлопок – 80%, ПЭ – 20%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Цвет:  голубой, белый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 Рост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116-1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64                                                                   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Цена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690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р.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4934" y="6447472"/>
            <a:ext cx="22542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Сорочка (80% ХБ) однотонная длин.рукав (белый) 116-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9911"/>
            <a:ext cx="2808312" cy="439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1311">
            <a:off x="6039777" y="2315703"/>
            <a:ext cx="2191852" cy="3239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3691">
            <a:off x="3860983" y="2435623"/>
            <a:ext cx="2079169" cy="30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02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45D4043-7F92-4E0F-BB43-05FFFAE6C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153" t="1" r="-1038" b="15475"/>
          <a:stretch/>
        </p:blipFill>
        <p:spPr>
          <a:xfrm>
            <a:off x="782452" y="404664"/>
            <a:ext cx="1944216" cy="15731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98940"/>
            <a:ext cx="3150096" cy="4725144"/>
          </a:xfrm>
          <a:prstGeom prst="rect">
            <a:avLst/>
          </a:prstGeom>
        </p:spPr>
      </p:pic>
      <p:pic>
        <p:nvPicPr>
          <p:cNvPr id="1026" name="Picture 2" descr="http://i.siteapi.org/TUgE8HuxGSLI8Tbh_0kdPR4Ro0Q=/fit-in/900x1000/center/top/filters:format(png)/92442a118b433b5.ru.s.siteapi.org/gallery/bke1oqen7vw4gwko4wskssososwss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55" t="16002" r="14161" b="5322"/>
          <a:stretch/>
        </p:blipFill>
        <p:spPr bwMode="auto">
          <a:xfrm>
            <a:off x="3468349" y="908720"/>
            <a:ext cx="2477077" cy="47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70140"/>
            <a:ext cx="2438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02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25" y="6418263"/>
            <a:ext cx="22542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www.forma-kem.ru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4211985" y="425131"/>
            <a:ext cx="43204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ru-RU" sz="2400" b="1" dirty="0" smtClean="0"/>
              <a:t>Жилет подростковый на 2 пуговицы (5-11 класс)</a:t>
            </a:r>
            <a:endParaRPr lang="ru-RU" sz="2400" b="1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Жилет: </a:t>
            </a:r>
            <a:r>
              <a:rPr lang="ru-RU" sz="1600" dirty="0"/>
              <a:t>на </a:t>
            </a:r>
            <a:r>
              <a:rPr lang="ru-RU" sz="1600" dirty="0" err="1"/>
              <a:t>подкладе</a:t>
            </a:r>
            <a:r>
              <a:rPr lang="ru-RU" sz="1600" dirty="0"/>
              <a:t>, полуприлегающего силуэта  центральной застежкой на петли-пуговицы. Передняя полочка с карманом в «листочку», с рельефным подрезным бочком.</a:t>
            </a:r>
          </a:p>
          <a:p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Ткань верха: 35% - вискоза, 65%-п/э</a:t>
            </a:r>
          </a:p>
          <a:p>
            <a:r>
              <a:rPr lang="ru-RU" sz="1600" dirty="0" err="1"/>
              <a:t>Подклад</a:t>
            </a:r>
            <a:r>
              <a:rPr lang="ru-RU" sz="1600" dirty="0"/>
              <a:t>: 50% - вискоза, 50% - п/э</a:t>
            </a:r>
            <a:br>
              <a:rPr lang="ru-RU" sz="1600" dirty="0"/>
            </a:br>
            <a:endParaRPr lang="ru-RU" sz="1600" dirty="0"/>
          </a:p>
          <a:p>
            <a:r>
              <a:rPr lang="ru-RU" sz="1600" b="1" dirty="0"/>
              <a:t>ЦЕНА: Размер 28-38 - </a:t>
            </a:r>
            <a:r>
              <a:rPr lang="ru-RU" sz="2800" b="1" dirty="0"/>
              <a:t>1720</a:t>
            </a:r>
            <a:r>
              <a:rPr lang="ru-RU" sz="1600" b="1" dirty="0"/>
              <a:t> руб.</a:t>
            </a:r>
          </a:p>
          <a:p>
            <a:r>
              <a:rPr lang="ru-RU" sz="1600" b="1" dirty="0"/>
              <a:t>             Размер 40-42 - </a:t>
            </a:r>
            <a:r>
              <a:rPr lang="ru-RU" sz="2800" b="1" dirty="0"/>
              <a:t>1980</a:t>
            </a:r>
            <a:r>
              <a:rPr lang="ru-RU" sz="2400" b="1" dirty="0"/>
              <a:t> </a:t>
            </a:r>
            <a:r>
              <a:rPr lang="ru-RU" sz="1600" b="1" dirty="0"/>
              <a:t>руб.</a:t>
            </a:r>
          </a:p>
          <a:p>
            <a:r>
              <a:rPr lang="ru-RU" b="1" dirty="0" smtClean="0"/>
              <a:t>            </a:t>
            </a:r>
            <a:endParaRPr lang="ru-RU" b="1" dirty="0"/>
          </a:p>
        </p:txBody>
      </p:sp>
      <p:pic>
        <p:nvPicPr>
          <p:cNvPr id="5" name="Picture 2" descr="5-11 класс Комплект Жилет с Юбкой полусолнце  с 5 по 11 класс си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5131"/>
            <a:ext cx="3257349" cy="573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209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4434</TotalTime>
  <Words>385</Words>
  <Application>Microsoft Office PowerPoint</Application>
  <PresentationFormat>Экран (4:3)</PresentationFormat>
  <Paragraphs>128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Packard bell</cp:lastModifiedBy>
  <cp:revision>201</cp:revision>
  <cp:lastPrinted>2016-01-26T17:28:41Z</cp:lastPrinted>
  <dcterms:created xsi:type="dcterms:W3CDTF">2016-01-26T09:39:52Z</dcterms:created>
  <dcterms:modified xsi:type="dcterms:W3CDTF">2023-04-17T15:31:25Z</dcterms:modified>
</cp:coreProperties>
</file>