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99" r:id="rId2"/>
    <p:sldId id="279" r:id="rId3"/>
    <p:sldId id="276" r:id="rId4"/>
    <p:sldId id="303" r:id="rId5"/>
    <p:sldId id="305" r:id="rId6"/>
    <p:sldId id="306" r:id="rId7"/>
    <p:sldId id="342" r:id="rId8"/>
    <p:sldId id="327" r:id="rId9"/>
    <p:sldId id="328" r:id="rId10"/>
    <p:sldId id="329" r:id="rId11"/>
    <p:sldId id="330" r:id="rId12"/>
    <p:sldId id="331" r:id="rId13"/>
    <p:sldId id="334" r:id="rId14"/>
    <p:sldId id="335" r:id="rId15"/>
    <p:sldId id="301" r:id="rId16"/>
    <p:sldId id="336" r:id="rId17"/>
    <p:sldId id="337" r:id="rId18"/>
    <p:sldId id="323" r:id="rId19"/>
    <p:sldId id="324" r:id="rId20"/>
    <p:sldId id="325" r:id="rId21"/>
    <p:sldId id="315" r:id="rId22"/>
    <p:sldId id="326" r:id="rId23"/>
    <p:sldId id="338" r:id="rId24"/>
    <p:sldId id="339" r:id="rId25"/>
    <p:sldId id="341" r:id="rId26"/>
    <p:sldId id="340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E2A"/>
    <a:srgbClr val="007434"/>
    <a:srgbClr val="009644"/>
    <a:srgbClr val="00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341236-F65A-4A7F-A7A8-6CEEFE719041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3B4340-B5DF-4014-8BB7-DD78145F95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64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D6A0C-CC51-4360-A279-2C3439B7F471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F580-C972-40ED-B157-19AE8F0E33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1FF0-ABFF-4ACF-BCD6-953E9F584792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BB939-E82B-4018-A67F-ECB593D170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AE3EE-2273-483D-AB99-E8BFDE970AF4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2F33-926C-4CAD-A620-684D906E20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8D74B2-000D-4EE9-94D4-5E3B296D479C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AC8238-375D-44DA-A6B1-6954C9ED25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6D579-EE6B-496C-AC2A-5E5B479C43DF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FB35-7ABF-492C-9FC2-AD2FB7857D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85CA-284A-47DB-98F9-DA7F92E35744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7EA0-5000-45FF-9610-7E3B7883AB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D32F-B72E-496E-BA30-508BBAE66725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B51DF-65B4-4F62-AE26-A51FEE3BF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97B90B6-FFA9-485B-A02B-408823A7E873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183B7B-75BC-4BAB-B329-35F8F90E60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3A96-A319-4164-AB91-7A35F93AD311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5C924-8D10-481E-9993-86AC151104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F7CFE5A-FFC1-45C7-A426-7CFC6C0D8F95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C2D2D9-AB4A-429A-8742-CF5CABA68A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5230A9-F06B-49BD-AB36-6B6358A3F4ED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1C674D2-08DD-47D7-9854-7D9E4A1620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18EBD22-E7D4-489F-B7A9-540FB40C20E6}" type="datetimeFigureOut">
              <a:rPr lang="ru-RU"/>
              <a:pPr>
                <a:defRPr/>
              </a:pPr>
              <a:t>05.04.2023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4355ADA-4567-4129-A2AB-BBAFDAD650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19" r:id="rId4"/>
    <p:sldLayoutId id="2147483718" r:id="rId5"/>
    <p:sldLayoutId id="2147483723" r:id="rId6"/>
    <p:sldLayoutId id="2147483717" r:id="rId7"/>
    <p:sldLayoutId id="2147483724" r:id="rId8"/>
    <p:sldLayoutId id="2147483725" r:id="rId9"/>
    <p:sldLayoutId id="2147483716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259632" y="-171400"/>
            <a:ext cx="7344816" cy="6984776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ШКОЛЬНАЯ ФОРМА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 НА ЗАКАЗ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для классов и школ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www.forma-kem.ru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ru-RU" sz="2800" b="1" dirty="0" smtClean="0">
                <a:solidFill>
                  <a:srgbClr val="388E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коллекции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388E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«АЗБУКА» (1-4 классы)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Отдел по работе с заказами ООО «Апельсин»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г. Кемерово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Руководитель - Надежда Владимировна)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(3842) 76-76-01, 8-951-578-6080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                                 </a:t>
            </a:r>
            <a:r>
              <a:rPr lang="en-US" sz="1200" b="1" dirty="0">
                <a:solidFill>
                  <a:schemeClr val="tx1"/>
                </a:solidFill>
              </a:rPr>
              <a:t>https://t.me/+</a:t>
            </a:r>
            <a:r>
              <a:rPr lang="en-US" sz="1200" b="1" dirty="0" smtClean="0">
                <a:solidFill>
                  <a:schemeClr val="tx1"/>
                </a:solidFill>
              </a:rPr>
              <a:t>g2Qwu7G41741Nzli</a:t>
            </a:r>
            <a:r>
              <a:rPr lang="ru-RU" sz="1200" b="1" dirty="0" smtClean="0">
                <a:solidFill>
                  <a:schemeClr val="tx1"/>
                </a:solidFill>
              </a:rPr>
              <a:t>                       </a:t>
            </a:r>
            <a:r>
              <a:rPr lang="en-US" sz="1200" b="1" dirty="0" smtClean="0">
                <a:solidFill>
                  <a:schemeClr val="tx1"/>
                </a:solidFill>
              </a:rPr>
              <a:t>https://vk.com/ozorniki_kem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Данная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презентация является собственностью ООО «Апельсин»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не может быть использована без разрешения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32656"/>
            <a:ext cx="2112799" cy="2088232"/>
          </a:xfrm>
          <a:prstGeom prst="rect">
            <a:avLst/>
          </a:prstGeom>
        </p:spPr>
      </p:pic>
      <p:pic>
        <p:nvPicPr>
          <p:cNvPr id="7" name="Picture 2" descr="https://sun9-west.userapi.com/sun9-50/s/v1/ig2/CuMqsKA3TTK5PHGCnTcqA1qMx34oWwFs2Vt5VAC-Hfrz5vXFYE8rpdBSKv7nzwr1xlFALW9trT6iDcGH-ZEq0fpo.jpg?size=699x699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452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5517232"/>
            <a:ext cx="720080" cy="720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9" y="2012822"/>
            <a:ext cx="864096" cy="846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5536" y="260698"/>
            <a:ext cx="424847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/>
              <a:t>Сарафан на кокетке с рюшами</a:t>
            </a:r>
            <a:endParaRPr lang="ru-RU" sz="2400" b="1" dirty="0"/>
          </a:p>
          <a:p>
            <a:endParaRPr lang="ru-RU" sz="1600" b="1" dirty="0"/>
          </a:p>
          <a:p>
            <a:r>
              <a:rPr lang="ru-RU" sz="1600" b="1" dirty="0"/>
              <a:t>Сарафан. </a:t>
            </a:r>
            <a:r>
              <a:rPr lang="ru-RU" sz="1600" dirty="0" smtClean="0"/>
              <a:t>Модель, на кокетке, с завышенной линией талии, </a:t>
            </a:r>
            <a:r>
              <a:rPr lang="ru-RU" sz="1600" dirty="0"/>
              <a:t>с </a:t>
            </a:r>
            <a:r>
              <a:rPr lang="ru-RU" sz="1600" dirty="0" smtClean="0"/>
              <a:t>декоративным вырезом, </a:t>
            </a:r>
            <a:r>
              <a:rPr lang="ru-RU" sz="1600" dirty="0"/>
              <a:t>по спине и полочке рельефные </a:t>
            </a:r>
            <a:r>
              <a:rPr lang="ru-RU" sz="1600" dirty="0" smtClean="0"/>
              <a:t>швы со вставками-рюшами, </a:t>
            </a:r>
            <a:r>
              <a:rPr lang="ru-RU" sz="1600" dirty="0"/>
              <a:t>юбка </a:t>
            </a:r>
            <a:r>
              <a:rPr lang="ru-RU" sz="1600" dirty="0" err="1"/>
              <a:t>полусолнце</a:t>
            </a:r>
            <a:r>
              <a:rPr lang="ru-RU" sz="1600" dirty="0"/>
              <a:t>, отрезная по линии </a:t>
            </a:r>
            <a:r>
              <a:rPr lang="ru-RU" sz="1600" dirty="0" smtClean="0"/>
              <a:t>кокетки, </a:t>
            </a:r>
            <a:r>
              <a:rPr lang="ru-RU" sz="1600" dirty="0"/>
              <a:t>с </a:t>
            </a:r>
            <a:r>
              <a:rPr lang="ru-RU" sz="1600" dirty="0" smtClean="0"/>
              <a:t>карманом </a:t>
            </a:r>
            <a:r>
              <a:rPr lang="ru-RU" sz="1600" dirty="0"/>
              <a:t>в боком </a:t>
            </a:r>
            <a:r>
              <a:rPr lang="ru-RU" sz="1600" dirty="0" smtClean="0"/>
              <a:t>шве, застежка на 2 пуговицы и замок в боковом шве. </a:t>
            </a:r>
          </a:p>
          <a:p>
            <a:endParaRPr lang="ru-RU" sz="1600" dirty="0"/>
          </a:p>
          <a:p>
            <a:r>
              <a:rPr lang="ru-RU" sz="1600" b="1" dirty="0"/>
              <a:t>Рост 116-158</a:t>
            </a:r>
            <a:br>
              <a:rPr lang="ru-RU" sz="1600" b="1" dirty="0"/>
            </a:br>
            <a:r>
              <a:rPr lang="ru-RU" sz="1600" b="1" dirty="0"/>
              <a:t>Размер: </a:t>
            </a:r>
            <a:r>
              <a:rPr lang="ru-RU" sz="1600" b="1" dirty="0" smtClean="0"/>
              <a:t>28-40</a:t>
            </a:r>
          </a:p>
          <a:p>
            <a:r>
              <a:rPr lang="ru-RU" sz="1600" b="1" dirty="0" smtClean="0"/>
              <a:t>Возможен пошив размеров 44-46 (на крупных детей)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b="1" dirty="0"/>
              <a:t>Состав ткани верха: </a:t>
            </a:r>
            <a:r>
              <a:rPr lang="ru-RU" sz="1600" dirty="0"/>
              <a:t>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b="1" dirty="0" err="1"/>
              <a:t>Подклад</a:t>
            </a:r>
            <a:r>
              <a:rPr lang="ru-RU" sz="1600" dirty="0"/>
              <a:t>: 50% - вискоза, 50% - п/э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ЦЕНА: Размер </a:t>
            </a:r>
            <a:r>
              <a:rPr lang="ru-RU" b="1" dirty="0" smtClean="0"/>
              <a:t>28-40 </a:t>
            </a:r>
            <a:r>
              <a:rPr lang="ru-RU" b="1" dirty="0"/>
              <a:t>- </a:t>
            </a:r>
            <a:r>
              <a:rPr lang="ru-RU" sz="2800" b="1" dirty="0" smtClean="0"/>
              <a:t>2400</a:t>
            </a:r>
            <a:r>
              <a:rPr lang="ru-RU" b="1" dirty="0"/>
              <a:t> руб</a:t>
            </a:r>
            <a:r>
              <a:rPr lang="ru-RU" b="1" dirty="0" smtClean="0"/>
              <a:t>.         </a:t>
            </a:r>
            <a:endParaRPr lang="ru-RU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91" y="620688"/>
            <a:ext cx="3904284" cy="49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23528" y="764704"/>
            <a:ext cx="41052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400" b="1" dirty="0" smtClean="0"/>
              <a:t>Сарафан </a:t>
            </a:r>
            <a:r>
              <a:rPr lang="ru-RU" sz="2400" b="1" dirty="0"/>
              <a:t>с </a:t>
            </a:r>
            <a:r>
              <a:rPr lang="ru-RU" sz="2400" b="1" dirty="0" smtClean="0"/>
              <a:t>накладными карманами</a:t>
            </a:r>
            <a:endParaRPr lang="ru-RU" sz="2400" b="1" dirty="0"/>
          </a:p>
          <a:p>
            <a:endParaRPr lang="ru-RU" dirty="0"/>
          </a:p>
          <a:p>
            <a:r>
              <a:rPr lang="ru-RU" sz="1600" dirty="0"/>
              <a:t>Сарафан </a:t>
            </a:r>
            <a:r>
              <a:rPr lang="ru-RU" sz="1600" dirty="0" smtClean="0"/>
              <a:t>А-силуэта</a:t>
            </a:r>
            <a:r>
              <a:rPr lang="ru-RU" sz="1600" dirty="0"/>
              <a:t>, </a:t>
            </a:r>
            <a:r>
              <a:rPr lang="ru-RU" sz="1600" dirty="0" smtClean="0"/>
              <a:t>свободного кроя, </a:t>
            </a:r>
            <a:r>
              <a:rPr lang="ru-RU" sz="1600" dirty="0"/>
              <a:t>с </a:t>
            </a:r>
            <a:r>
              <a:rPr lang="ru-RU" sz="1600" dirty="0" smtClean="0"/>
              <a:t>декоративным вырезом по горловине и глубокой проймой, с перестежкой-регуляторами по росту (на увеличение/уменьшение) на плече. </a:t>
            </a:r>
            <a:r>
              <a:rPr lang="ru-RU" sz="1600" dirty="0"/>
              <a:t>Юбка расклешенная к низу, с </a:t>
            </a:r>
            <a:r>
              <a:rPr lang="ru-RU" sz="1600" dirty="0" smtClean="0"/>
              <a:t>накладными карманами в клетку. </a:t>
            </a:r>
            <a:endParaRPr lang="ru-RU" sz="1600" dirty="0"/>
          </a:p>
          <a:p>
            <a:endParaRPr lang="ru-RU" sz="1600" dirty="0"/>
          </a:p>
          <a:p>
            <a:r>
              <a:rPr lang="ru-RU" sz="1600" b="1" dirty="0"/>
              <a:t>Рост 116-158</a:t>
            </a:r>
            <a:endParaRPr lang="ru-RU" sz="1600" dirty="0"/>
          </a:p>
          <a:p>
            <a:r>
              <a:rPr lang="ru-RU" sz="1600" b="1" dirty="0"/>
              <a:t>Размер: </a:t>
            </a:r>
            <a:r>
              <a:rPr lang="ru-RU" sz="1600" b="1" dirty="0" smtClean="0"/>
              <a:t>28-40</a:t>
            </a:r>
          </a:p>
          <a:p>
            <a:endParaRPr lang="ru-RU" sz="1600" b="1" dirty="0"/>
          </a:p>
          <a:p>
            <a:r>
              <a:rPr lang="ru-RU" sz="1600" b="1" dirty="0"/>
              <a:t>Состав ткани верха: </a:t>
            </a:r>
            <a:r>
              <a:rPr lang="ru-RU" sz="1600" dirty="0"/>
              <a:t>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</a:t>
            </a:r>
            <a:r>
              <a:rPr lang="ru-RU" sz="1600" dirty="0"/>
              <a:t>50% - вискоза, 50% - п/э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ЦЕНА: Размер </a:t>
            </a:r>
            <a:r>
              <a:rPr lang="ru-RU" sz="1600" b="1" dirty="0" smtClean="0"/>
              <a:t>28-40 </a:t>
            </a:r>
            <a:r>
              <a:rPr lang="ru-RU" sz="1600" b="1" dirty="0"/>
              <a:t>- </a:t>
            </a:r>
            <a:r>
              <a:rPr lang="ru-RU" sz="2800" b="1" dirty="0" smtClean="0"/>
              <a:t>2150 </a:t>
            </a:r>
            <a:r>
              <a:rPr lang="ru-RU" sz="1600" b="1" dirty="0"/>
              <a:t> руб.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6835"/>
          <a:stretch/>
        </p:blipFill>
        <p:spPr>
          <a:xfrm>
            <a:off x="4621981" y="284878"/>
            <a:ext cx="3550419" cy="58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0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283968" y="188913"/>
            <a:ext cx="4342507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/>
              <a:t>Сарафан </a:t>
            </a:r>
            <a:r>
              <a:rPr lang="ru-RU" sz="2400" b="1" dirty="0" err="1" smtClean="0"/>
              <a:t>оверсайз</a:t>
            </a:r>
            <a:r>
              <a:rPr lang="ru-RU" sz="2400" b="1" dirty="0" smtClean="0"/>
              <a:t> с 2-мя ярусами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Внимание! Цвет будет заменен согласно коллекции.</a:t>
            </a:r>
          </a:p>
          <a:p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/>
              <a:t>Сарафан </a:t>
            </a:r>
            <a:r>
              <a:rPr lang="ru-RU" sz="1400" dirty="0"/>
              <a:t>для </a:t>
            </a:r>
            <a:r>
              <a:rPr lang="ru-RU" sz="1400" dirty="0" smtClean="0"/>
              <a:t>девочки свободного кроя. Сарафан </a:t>
            </a:r>
            <a:r>
              <a:rPr lang="ru-RU" sz="1400" dirty="0"/>
              <a:t>расклешенный к низу. </a:t>
            </a:r>
            <a:r>
              <a:rPr lang="ru-RU" sz="1400" dirty="0" smtClean="0"/>
              <a:t>Линия талии немного завышена, отрезная и юбка состоит из двух ярусов с небольшими сборками по линии соединения ярусов. По лифу и спинке рельефные швы. Подрезные </a:t>
            </a:r>
            <a:r>
              <a:rPr lang="ru-RU" sz="1400" dirty="0"/>
              <a:t>бочки </a:t>
            </a:r>
            <a:r>
              <a:rPr lang="ru-RU" sz="1400" dirty="0" smtClean="0"/>
              <a:t>и нижний ярус юбки </a:t>
            </a:r>
            <a:r>
              <a:rPr lang="ru-RU" sz="1400" dirty="0"/>
              <a:t>изделия </a:t>
            </a:r>
            <a:r>
              <a:rPr lang="ru-RU" sz="1400" dirty="0" smtClean="0"/>
              <a:t>выполнены со </a:t>
            </a:r>
            <a:r>
              <a:rPr lang="ru-RU" sz="1400" dirty="0"/>
              <a:t>вставкой из </a:t>
            </a:r>
            <a:r>
              <a:rPr lang="ru-RU" sz="1400" dirty="0" smtClean="0"/>
              <a:t>клетки.</a:t>
            </a:r>
            <a:endParaRPr lang="ru-RU" sz="1400" dirty="0"/>
          </a:p>
          <a:p>
            <a:r>
              <a:rPr lang="ru-RU" sz="1400" dirty="0"/>
              <a:t>Модель удачно смотрится </a:t>
            </a:r>
            <a:r>
              <a:rPr lang="ru-RU" sz="1400" dirty="0" smtClean="0"/>
              <a:t>девочках с любой фигурой.</a:t>
            </a:r>
            <a:endParaRPr lang="ru-RU" sz="1400" dirty="0"/>
          </a:p>
          <a:p>
            <a:endParaRPr lang="ru-RU" sz="1600" dirty="0"/>
          </a:p>
          <a:p>
            <a:r>
              <a:rPr lang="ru-RU" sz="1600" b="1" dirty="0"/>
              <a:t>Цвет: </a:t>
            </a:r>
            <a:r>
              <a:rPr lang="ru-RU" sz="1600" b="1" dirty="0" smtClean="0"/>
              <a:t>Синий </a:t>
            </a:r>
            <a:r>
              <a:rPr lang="ru-RU" sz="1600" b="1" dirty="0"/>
              <a:t>и клетка-компаньон </a:t>
            </a:r>
            <a:endParaRPr lang="ru-RU" sz="1600" dirty="0"/>
          </a:p>
          <a:p>
            <a:r>
              <a:rPr lang="ru-RU" sz="1600" b="1" dirty="0"/>
              <a:t>Рост </a:t>
            </a:r>
            <a:r>
              <a:rPr lang="ru-RU" sz="1600" b="1" dirty="0" smtClean="0"/>
              <a:t>116-158, Размер: 28-40 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b="1" dirty="0"/>
              <a:t>Состав ткани верха: 35% - вискоза, 65 - п/э</a:t>
            </a:r>
            <a:endParaRPr lang="ru-RU" sz="1600" dirty="0"/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50% - вискоза, 50% - п/э</a:t>
            </a:r>
            <a:endParaRPr lang="ru-RU" sz="1600" dirty="0"/>
          </a:p>
          <a:p>
            <a:endParaRPr lang="ru-RU" b="1" dirty="0"/>
          </a:p>
          <a:p>
            <a:r>
              <a:rPr lang="ru-RU" b="1" dirty="0"/>
              <a:t>ЦЕНА: Размер </a:t>
            </a:r>
            <a:r>
              <a:rPr lang="ru-RU" b="1" dirty="0" smtClean="0"/>
              <a:t>28-40 </a:t>
            </a:r>
            <a:r>
              <a:rPr lang="ru-RU" b="1" dirty="0"/>
              <a:t>- </a:t>
            </a:r>
            <a:r>
              <a:rPr lang="ru-RU" sz="2800" b="1" dirty="0" smtClean="0"/>
              <a:t>2400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695061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4128140" cy="5544616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499992" y="404664"/>
            <a:ext cx="396044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/>
              <a:t>Сарафан </a:t>
            </a:r>
            <a:r>
              <a:rPr lang="ru-RU" sz="2400" b="1" dirty="0"/>
              <a:t>с юбкой-плиссе</a:t>
            </a:r>
          </a:p>
          <a:p>
            <a:endParaRPr lang="ru-RU" sz="2400" b="1" dirty="0"/>
          </a:p>
          <a:p>
            <a:r>
              <a:rPr lang="ru-RU" sz="1600" b="1" dirty="0"/>
              <a:t>Сарафан</a:t>
            </a:r>
            <a:r>
              <a:rPr lang="ru-RU" sz="1600" dirty="0"/>
              <a:t> со складками-плиссе </a:t>
            </a:r>
            <a:r>
              <a:rPr lang="ru-RU" sz="1600" dirty="0" smtClean="0"/>
              <a:t>3см в </a:t>
            </a:r>
            <a:r>
              <a:rPr lang="ru-RU" sz="1600" dirty="0"/>
              <a:t>круговую. Модель прямого силуэта, отрезная чуть выше линии бедра, с подрезным бочком в клетку. </a:t>
            </a:r>
            <a:r>
              <a:rPr lang="ru-RU" sz="1600" dirty="0" smtClean="0"/>
              <a:t>Застежка </a:t>
            </a:r>
            <a:r>
              <a:rPr lang="ru-RU" sz="1600" dirty="0"/>
              <a:t>на </a:t>
            </a:r>
            <a:r>
              <a:rPr lang="ru-RU" sz="1600" dirty="0" smtClean="0"/>
              <a:t>по </a:t>
            </a:r>
            <a:r>
              <a:rPr lang="ru-RU" sz="1600" dirty="0"/>
              <a:t>центру </a:t>
            </a:r>
            <a:r>
              <a:rPr lang="ru-RU" sz="1600" dirty="0" smtClean="0"/>
              <a:t>лифа на пуговицы.</a:t>
            </a:r>
            <a:endParaRPr lang="ru-RU" sz="1600" dirty="0"/>
          </a:p>
          <a:p>
            <a:r>
              <a:rPr lang="ru-RU" sz="1600" b="1" dirty="0" smtClean="0"/>
              <a:t>Складки-плиссе </a:t>
            </a:r>
            <a:r>
              <a:rPr lang="ru-RU" sz="1600" b="1" dirty="0"/>
              <a:t>утюжить не нужно.</a:t>
            </a:r>
          </a:p>
          <a:p>
            <a:endParaRPr lang="ru-RU" sz="1600" dirty="0"/>
          </a:p>
          <a:p>
            <a:r>
              <a:rPr lang="ru-RU" sz="1600" dirty="0"/>
              <a:t>Цвет: </a:t>
            </a:r>
            <a:r>
              <a:rPr lang="ru-RU" sz="1600" dirty="0" smtClean="0"/>
              <a:t>Синий </a:t>
            </a:r>
            <a:r>
              <a:rPr lang="ru-RU" sz="1600" dirty="0"/>
              <a:t>и клетка-компаньон</a:t>
            </a:r>
          </a:p>
          <a:p>
            <a:endParaRPr lang="ru-RU" sz="1600" dirty="0"/>
          </a:p>
          <a:p>
            <a:r>
              <a:rPr lang="ru-RU" sz="1600" b="1" dirty="0"/>
              <a:t>Рост 116-158</a:t>
            </a:r>
            <a:endParaRPr lang="ru-RU" sz="1600" dirty="0"/>
          </a:p>
          <a:p>
            <a:r>
              <a:rPr lang="ru-RU" sz="1600" b="1" dirty="0" smtClean="0"/>
              <a:t>Размер: 28-40</a:t>
            </a:r>
            <a:br>
              <a:rPr lang="ru-RU" sz="1600" b="1" dirty="0" smtClean="0"/>
            </a:br>
            <a:endParaRPr lang="ru-RU" sz="1600" b="1" dirty="0"/>
          </a:p>
          <a:p>
            <a:r>
              <a:rPr lang="ru-RU" sz="1600" dirty="0"/>
              <a:t>Состав ткани верха: 35% - вискоза, 65% - 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ЦЕНА: Размер 56-76 - </a:t>
            </a:r>
            <a:r>
              <a:rPr lang="ru-RU" sz="2800" b="1" dirty="0" smtClean="0"/>
              <a:t>2690</a:t>
            </a:r>
            <a:r>
              <a:rPr lang="ru-RU" b="1" dirty="0"/>
              <a:t> руб</a:t>
            </a:r>
            <a:r>
              <a:rPr lang="ru-RU" b="1" dirty="0" smtClean="0"/>
              <a:t>.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72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95536" y="260648"/>
            <a:ext cx="4105275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 smtClean="0"/>
              <a:t>Сарафан с гофре юбкой</a:t>
            </a:r>
          </a:p>
          <a:p>
            <a:endParaRPr lang="ru-RU" sz="2400" b="1" dirty="0" smtClean="0"/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Внимание! Цвет будет заменен согласно коллекции.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/>
              <a:t>Цвет: Синий и клетка-компаньон синий/красный/белый</a:t>
            </a:r>
            <a:endParaRPr lang="ru-RU" sz="1600" dirty="0"/>
          </a:p>
          <a:p>
            <a:endParaRPr lang="ru-RU" sz="1600" b="1" dirty="0" smtClean="0"/>
          </a:p>
          <a:p>
            <a:r>
              <a:rPr lang="ru-RU" sz="1600" b="1" dirty="0" smtClean="0"/>
              <a:t>Состав </a:t>
            </a:r>
            <a:r>
              <a:rPr lang="ru-RU" sz="1600" b="1" dirty="0"/>
              <a:t>ткани верха: 2% - </a:t>
            </a:r>
            <a:r>
              <a:rPr lang="ru-RU" sz="1600" b="1" dirty="0" err="1"/>
              <a:t>эластан</a:t>
            </a:r>
            <a:r>
              <a:rPr lang="ru-RU" sz="1600" b="1" dirty="0"/>
              <a:t>, 31% - вискоза, 67%-п/э</a:t>
            </a:r>
            <a:endParaRPr lang="ru-RU" sz="1600" dirty="0"/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50% - вискоза, 50% - п/э</a:t>
            </a:r>
            <a:endParaRPr lang="ru-RU" sz="1600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Гарантия </a:t>
            </a:r>
            <a:r>
              <a:rPr lang="ru-RU" dirty="0"/>
              <a:t>на товар - 60 дней.</a:t>
            </a:r>
          </a:p>
          <a:p>
            <a:r>
              <a:rPr lang="ru-RU" dirty="0" smtClean="0"/>
              <a:t>Цена действительна </a:t>
            </a:r>
            <a:r>
              <a:rPr lang="ru-RU" dirty="0"/>
              <a:t>только при заказе до 30 </a:t>
            </a:r>
            <a:r>
              <a:rPr lang="ru-RU" dirty="0" smtClean="0"/>
              <a:t>апреля и оплате до 31 мая</a:t>
            </a:r>
            <a:endParaRPr lang="ru-RU" dirty="0"/>
          </a:p>
          <a:p>
            <a:endParaRPr lang="ru-RU" b="1" dirty="0" smtClean="0"/>
          </a:p>
          <a:p>
            <a:r>
              <a:rPr lang="ru-RU" b="1" dirty="0"/>
              <a:t>Рост </a:t>
            </a:r>
            <a:r>
              <a:rPr lang="ru-RU" b="1" dirty="0" smtClean="0"/>
              <a:t>116-158</a:t>
            </a:r>
          </a:p>
          <a:p>
            <a:r>
              <a:rPr lang="ru-RU" b="1" dirty="0"/>
              <a:t>Размер </a:t>
            </a:r>
            <a:r>
              <a:rPr lang="ru-RU" b="1" dirty="0" smtClean="0"/>
              <a:t>28-40</a:t>
            </a:r>
          </a:p>
          <a:p>
            <a:endParaRPr lang="ru-RU" dirty="0"/>
          </a:p>
          <a:p>
            <a:r>
              <a:rPr lang="ru-RU" b="1" dirty="0" smtClean="0"/>
              <a:t>ЦЕНА</a:t>
            </a:r>
            <a:r>
              <a:rPr lang="ru-RU" b="1" dirty="0"/>
              <a:t>: </a:t>
            </a:r>
            <a:r>
              <a:rPr lang="ru-RU" b="1" dirty="0" smtClean="0"/>
              <a:t> </a:t>
            </a:r>
            <a:r>
              <a:rPr lang="ru-RU" sz="2800" b="1" dirty="0" smtClean="0"/>
              <a:t>2630</a:t>
            </a:r>
            <a:r>
              <a:rPr lang="ru-RU" b="1" dirty="0"/>
              <a:t> руб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60648"/>
            <a:ext cx="360703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295328" y="245260"/>
            <a:ext cx="4153793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2400" b="1" dirty="0" smtClean="0"/>
              <a:t>ЖИЛЕТ ДЛЯ ДЕВОЧКИ</a:t>
            </a:r>
          </a:p>
          <a:p>
            <a:endParaRPr lang="ru-RU" sz="2400" b="1" dirty="0"/>
          </a:p>
          <a:p>
            <a:r>
              <a:rPr lang="ru-RU" b="1" dirty="0"/>
              <a:t>Жилет</a:t>
            </a:r>
            <a:r>
              <a:rPr lang="ru-RU" dirty="0"/>
              <a:t> полуприлегающего силуэта, с центральной застежкой на три петли - пуговицы. Передняя полочка с карманом в «листочку». Изготовлен на </a:t>
            </a:r>
            <a:r>
              <a:rPr lang="ru-RU" dirty="0" err="1"/>
              <a:t>подкладе</a:t>
            </a:r>
            <a:r>
              <a:rPr lang="ru-RU" dirty="0"/>
              <a:t>, с подрезными рельефными бочками на передней полочке в клетку. </a:t>
            </a:r>
          </a:p>
          <a:p>
            <a:endParaRPr lang="ru-RU" dirty="0" smtClean="0"/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Ткань </a:t>
            </a:r>
            <a:r>
              <a:rPr lang="ru-RU" sz="1600" dirty="0"/>
              <a:t>верха: 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  <a:br>
              <a:rPr lang="ru-RU" sz="1600" dirty="0"/>
            </a:br>
            <a:endParaRPr lang="ru-RU" sz="1600" dirty="0" smtClean="0"/>
          </a:p>
          <a:p>
            <a:r>
              <a:rPr lang="ru-RU" b="1" dirty="0"/>
              <a:t>ЦЕНА: Размер </a:t>
            </a:r>
            <a:r>
              <a:rPr lang="ru-RU" b="1" dirty="0" smtClean="0"/>
              <a:t>28-38 </a:t>
            </a:r>
            <a:r>
              <a:rPr lang="ru-RU" b="1" dirty="0"/>
              <a:t>- </a:t>
            </a:r>
            <a:r>
              <a:rPr lang="ru-RU" sz="2800" b="1" dirty="0" smtClean="0"/>
              <a:t>1720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</a:t>
            </a:r>
            <a:r>
              <a:rPr lang="ru-RU" b="1" dirty="0" smtClean="0"/>
              <a:t>    </a:t>
            </a:r>
            <a:r>
              <a:rPr lang="ru-RU" b="1" dirty="0"/>
              <a:t>Размер </a:t>
            </a:r>
            <a:r>
              <a:rPr lang="ru-RU" b="1" dirty="0" smtClean="0"/>
              <a:t>40-42 </a:t>
            </a:r>
            <a:r>
              <a:rPr lang="ru-RU" b="1" dirty="0"/>
              <a:t>- </a:t>
            </a:r>
            <a:r>
              <a:rPr lang="ru-RU" sz="2800" b="1" dirty="0" smtClean="0"/>
              <a:t>1980</a:t>
            </a:r>
            <a:r>
              <a:rPr lang="ru-RU" sz="2400" b="1" dirty="0"/>
              <a:t> </a:t>
            </a:r>
            <a:r>
              <a:rPr lang="ru-RU" b="1" dirty="0"/>
              <a:t>руб.</a:t>
            </a:r>
          </a:p>
          <a:p>
            <a:pPr algn="ctr"/>
            <a:endParaRPr lang="ru-RU" dirty="0"/>
          </a:p>
          <a:p>
            <a:pPr algn="ctr"/>
            <a:r>
              <a:rPr lang="ru-RU" sz="1600" dirty="0"/>
              <a:t>Прием заказов от классов и школ по </a:t>
            </a:r>
            <a:r>
              <a:rPr lang="ru-RU" sz="1600" dirty="0" smtClean="0"/>
              <a:t>ЦЕНАМ ОПТА </a:t>
            </a:r>
            <a:r>
              <a:rPr lang="ru-RU" sz="1600" dirty="0"/>
              <a:t>до 30 апреля.</a:t>
            </a:r>
          </a:p>
          <a:p>
            <a:pPr algn="ctr"/>
            <a:r>
              <a:rPr lang="ru-RU" sz="1600" dirty="0"/>
              <a:t>Предоплата 100% до 31 мая.</a:t>
            </a:r>
          </a:p>
        </p:txBody>
      </p:sp>
      <p:pic>
        <p:nvPicPr>
          <p:cNvPr id="7172" name="Picture 4" descr="Жилет школьный для девочки &amp;quot;Азбука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976265" cy="44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76672"/>
            <a:ext cx="403244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</a:rPr>
              <a:t>В юбка-тенниска в клетку</a:t>
            </a:r>
            <a:br>
              <a:rPr lang="ru-RU" sz="2000" b="1" dirty="0" smtClean="0">
                <a:latin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</a:rPr>
              <a:t>Юбка со складками </a:t>
            </a:r>
            <a:r>
              <a:rPr lang="ru-RU" dirty="0">
                <a:latin typeface="Arial" panose="020B0604020202020204" pitchFamily="34" charset="0"/>
              </a:rPr>
              <a:t>по переднему </a:t>
            </a:r>
            <a:r>
              <a:rPr lang="ru-RU" dirty="0" smtClean="0">
                <a:latin typeface="Arial" panose="020B0604020202020204" pitchFamily="34" charset="0"/>
              </a:rPr>
              <a:t>и заднему полотнищу вкруговую, на поясе с резинкой, складки </a:t>
            </a:r>
            <a:r>
              <a:rPr lang="ru-RU" dirty="0">
                <a:latin typeface="Arial" panose="020B0604020202020204" pitchFamily="34" charset="0"/>
              </a:rPr>
              <a:t>по верху юбки застрочены, на </a:t>
            </a:r>
            <a:r>
              <a:rPr lang="ru-RU" dirty="0" err="1">
                <a:latin typeface="Arial" panose="020B0604020202020204" pitchFamily="34" charset="0"/>
              </a:rPr>
              <a:t>подкладе</a:t>
            </a:r>
            <a:r>
              <a:rPr lang="ru-RU" dirty="0" smtClean="0"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b="1" dirty="0"/>
              <a:t>Размер </a:t>
            </a:r>
            <a:r>
              <a:rPr lang="ru-RU" b="1" dirty="0" smtClean="0"/>
              <a:t>28-40/42-50 </a:t>
            </a:r>
            <a:r>
              <a:rPr lang="ru-RU" dirty="0">
                <a:latin typeface="Arial" panose="020B0604020202020204" pitchFamily="34" charset="0"/>
              </a:rPr>
              <a:t> </a:t>
            </a:r>
          </a:p>
          <a:p>
            <a:endParaRPr lang="ru-RU" b="1" dirty="0"/>
          </a:p>
          <a:p>
            <a:r>
              <a:rPr lang="ru-RU" b="1" dirty="0" smtClean="0"/>
              <a:t>ЦЕНА</a:t>
            </a:r>
            <a:r>
              <a:rPr lang="ru-RU" b="1" dirty="0"/>
              <a:t>: </a:t>
            </a:r>
            <a:r>
              <a:rPr lang="ru-RU" sz="2400" b="1" dirty="0" smtClean="0"/>
              <a:t>2030/2140</a:t>
            </a:r>
            <a:r>
              <a:rPr lang="ru-RU" b="1" dirty="0"/>
              <a:t> руб</a:t>
            </a:r>
            <a:r>
              <a:rPr lang="ru-RU" b="1" dirty="0" smtClean="0"/>
              <a:t>.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22" y="260647"/>
            <a:ext cx="3350146" cy="5955815"/>
          </a:xfrm>
          <a:prstGeom prst="rect">
            <a:avLst/>
          </a:prstGeom>
        </p:spPr>
      </p:pic>
      <p:pic>
        <p:nvPicPr>
          <p:cNvPr id="6146" name="Picture 2" descr="http://neposeda-school.ru/images/detailed/426/DSC_815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52507" r="10035" b="4822"/>
          <a:stretch/>
        </p:blipFill>
        <p:spPr bwMode="auto">
          <a:xfrm>
            <a:off x="611560" y="4114006"/>
            <a:ext cx="2736304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71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40324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</a:rPr>
              <a:t>Юбка на кокетке с мягкими складками</a:t>
            </a:r>
          </a:p>
          <a:p>
            <a:endParaRPr lang="ru-RU" sz="2000" b="1" dirty="0">
              <a:latin typeface="Arial" panose="020B0604020202020204" pitchFamily="34" charset="0"/>
            </a:endParaRPr>
          </a:p>
          <a:p>
            <a:r>
              <a:rPr lang="ru-RU" dirty="0" smtClean="0"/>
              <a:t>Юбка на </a:t>
            </a:r>
            <a:r>
              <a:rPr lang="ru-RU" dirty="0"/>
              <a:t>прямом поясе </a:t>
            </a:r>
            <a:r>
              <a:rPr lang="ru-RU" dirty="0" smtClean="0"/>
              <a:t>с резинкой-перфорацией внутри для регулировки размера, застежка </a:t>
            </a:r>
            <a:r>
              <a:rPr lang="ru-RU" dirty="0"/>
              <a:t>на замок «молнию» и петлю-пуговицу.</a:t>
            </a:r>
            <a:endParaRPr lang="ru-RU" b="1" dirty="0" smtClean="0">
              <a:latin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</a:rPr>
              <a:t>С мягкими встречными складками </a:t>
            </a:r>
            <a:r>
              <a:rPr lang="ru-RU" dirty="0">
                <a:latin typeface="Arial" panose="020B0604020202020204" pitchFamily="34" charset="0"/>
              </a:rPr>
              <a:t>по переднему </a:t>
            </a:r>
            <a:r>
              <a:rPr lang="ru-RU" dirty="0" smtClean="0">
                <a:latin typeface="Arial" panose="020B0604020202020204" pitchFamily="34" charset="0"/>
              </a:rPr>
              <a:t>и заднему полотнищу вкруговую, </a:t>
            </a:r>
            <a:r>
              <a:rPr lang="ru-RU" dirty="0">
                <a:latin typeface="Arial" panose="020B0604020202020204" pitchFamily="34" charset="0"/>
              </a:rPr>
              <a:t>на </a:t>
            </a:r>
            <a:r>
              <a:rPr lang="ru-RU" dirty="0" err="1" smtClean="0">
                <a:latin typeface="Arial" panose="020B0604020202020204" pitchFamily="34" charset="0"/>
              </a:rPr>
              <a:t>подкладе</a:t>
            </a:r>
            <a:r>
              <a:rPr lang="ru-RU" dirty="0" smtClean="0"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b="1" dirty="0"/>
              <a:t>Размер </a:t>
            </a:r>
            <a:r>
              <a:rPr lang="ru-RU" b="1" dirty="0" smtClean="0"/>
              <a:t>28-40/42-50 </a:t>
            </a:r>
            <a:r>
              <a:rPr lang="ru-RU" dirty="0">
                <a:latin typeface="Arial" panose="020B0604020202020204" pitchFamily="34" charset="0"/>
              </a:rPr>
              <a:t> </a:t>
            </a:r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ЦЕНА</a:t>
            </a:r>
            <a:r>
              <a:rPr lang="ru-RU" b="1" dirty="0"/>
              <a:t>: </a:t>
            </a:r>
            <a:r>
              <a:rPr lang="ru-RU" sz="2400" b="1" dirty="0" smtClean="0"/>
              <a:t>1840/2040</a:t>
            </a:r>
            <a:r>
              <a:rPr lang="ru-RU" b="1" dirty="0"/>
              <a:t> руб</a:t>
            </a:r>
            <a:r>
              <a:rPr lang="ru-RU" b="1" dirty="0" smtClean="0"/>
              <a:t>.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28735"/>
            <a:ext cx="30375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5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7563" y="4365104"/>
            <a:ext cx="372238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</a:rPr>
              <a:t>Юбка на </a:t>
            </a:r>
            <a:r>
              <a:rPr lang="ru-RU" sz="2000" b="1" dirty="0" smtClean="0">
                <a:latin typeface="Arial" panose="020B0604020202020204" pitchFamily="34" charset="0"/>
              </a:rPr>
              <a:t>запах</a:t>
            </a:r>
            <a:endParaRPr lang="ru-RU" sz="2000" b="1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На две петли – пуговицы, с карманами в боковых швах, </a:t>
            </a:r>
            <a:r>
              <a:rPr lang="ru-RU" dirty="0" smtClean="0">
                <a:latin typeface="Arial" panose="020B0604020202020204" pitchFamily="34" charset="0"/>
              </a:rPr>
              <a:t>со складками </a:t>
            </a:r>
            <a:r>
              <a:rPr lang="ru-RU" dirty="0">
                <a:latin typeface="Arial" panose="020B0604020202020204" pitchFamily="34" charset="0"/>
              </a:rPr>
              <a:t>по переднему </a:t>
            </a:r>
            <a:r>
              <a:rPr lang="ru-RU" dirty="0" smtClean="0">
                <a:latin typeface="Arial" panose="020B0604020202020204" pitchFamily="34" charset="0"/>
              </a:rPr>
              <a:t>полотнищу, </a:t>
            </a:r>
            <a:r>
              <a:rPr lang="ru-RU" dirty="0">
                <a:latin typeface="Arial" panose="020B0604020202020204" pitchFamily="34" charset="0"/>
              </a:rPr>
              <a:t>на </a:t>
            </a:r>
            <a:r>
              <a:rPr lang="ru-RU" dirty="0" err="1">
                <a:latin typeface="Arial" panose="020B0604020202020204" pitchFamily="34" charset="0"/>
              </a:rPr>
              <a:t>подкладе</a:t>
            </a:r>
            <a:r>
              <a:rPr lang="ru-RU" dirty="0">
                <a:latin typeface="Arial" panose="020B0604020202020204" pitchFamily="34" charset="0"/>
              </a:rPr>
              <a:t>. 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Размер 28-40/42-50 </a:t>
            </a:r>
            <a:endParaRPr lang="ru-RU" dirty="0">
              <a:latin typeface="Arial" panose="020B0604020202020204" pitchFamily="34" charset="0"/>
            </a:endParaRPr>
          </a:p>
          <a:p>
            <a:r>
              <a:rPr lang="ru-RU" b="1" dirty="0" smtClean="0"/>
              <a:t>ЦЕНА</a:t>
            </a:r>
            <a:r>
              <a:rPr lang="ru-RU" b="1" dirty="0"/>
              <a:t>: </a:t>
            </a:r>
            <a:r>
              <a:rPr lang="ru-RU" sz="2400" b="1" dirty="0" smtClean="0"/>
              <a:t>1780/2020</a:t>
            </a:r>
            <a:r>
              <a:rPr lang="ru-RU" b="1" dirty="0"/>
              <a:t> руб</a:t>
            </a:r>
            <a:r>
              <a:rPr lang="ru-RU" b="1" dirty="0" smtClean="0"/>
              <a:t>.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08558" y="4365104"/>
            <a:ext cx="41764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</a:rPr>
              <a:t>Юбка п/солнце </a:t>
            </a:r>
          </a:p>
          <a:p>
            <a:r>
              <a:rPr lang="ru-RU" dirty="0">
                <a:latin typeface="Arial" panose="020B0604020202020204" pitchFamily="34" charset="0"/>
              </a:rPr>
              <a:t>На широкой резинке по поясу, с карманами в </a:t>
            </a:r>
            <a:r>
              <a:rPr lang="ru-RU" dirty="0" smtClean="0">
                <a:latin typeface="Arial" panose="020B0604020202020204" pitchFamily="34" charset="0"/>
              </a:rPr>
              <a:t>бочках, </a:t>
            </a:r>
            <a:r>
              <a:rPr lang="ru-RU" dirty="0">
                <a:latin typeface="Arial" panose="020B0604020202020204" pitchFamily="34" charset="0"/>
              </a:rPr>
              <a:t>на </a:t>
            </a:r>
            <a:r>
              <a:rPr lang="ru-RU" dirty="0" err="1">
                <a:latin typeface="Arial" panose="020B0604020202020204" pitchFamily="34" charset="0"/>
              </a:rPr>
              <a:t>подкладе</a:t>
            </a:r>
            <a:r>
              <a:rPr lang="ru-RU" dirty="0" smtClean="0">
                <a:latin typeface="Arial" panose="020B0604020202020204" pitchFamily="34" charset="0"/>
              </a:rPr>
              <a:t>.</a:t>
            </a:r>
          </a:p>
          <a:p>
            <a:r>
              <a:rPr lang="ru-RU" b="1" dirty="0"/>
              <a:t>Размер </a:t>
            </a:r>
            <a:r>
              <a:rPr lang="ru-RU" b="1" dirty="0" smtClean="0"/>
              <a:t>28-40/42-50 </a:t>
            </a:r>
            <a:r>
              <a:rPr lang="ru-RU" dirty="0">
                <a:latin typeface="Arial" panose="020B0604020202020204" pitchFamily="34" charset="0"/>
              </a:rPr>
              <a:t> </a:t>
            </a:r>
          </a:p>
          <a:p>
            <a:r>
              <a:rPr lang="ru-RU" b="1" dirty="0"/>
              <a:t>ЦЕНА: </a:t>
            </a:r>
            <a:r>
              <a:rPr lang="ru-RU" sz="2400" b="1" dirty="0" smtClean="0"/>
              <a:t>1690/1990</a:t>
            </a:r>
            <a:r>
              <a:rPr lang="ru-RU" b="1" dirty="0" smtClean="0"/>
              <a:t>руб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pic>
        <p:nvPicPr>
          <p:cNvPr id="2052" name="Picture 4" descr="1-4 класс Юбка-полусолнце  &quot;Азбука&quot; 116-158. Цена от разме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69" y="305913"/>
            <a:ext cx="2574268" cy="38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-4 класс Юбка на запах со складками &quot;Азбука&quot; 116-158. Цена от разм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05913"/>
            <a:ext cx="2514106" cy="37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6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88640"/>
            <a:ext cx="396044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Брюки для девочки 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(для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1-11кл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</a:t>
            </a:r>
            <a:endParaRPr lang="en-US" sz="2400" b="1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sz="1600" b="1" dirty="0" smtClean="0"/>
              <a:t>Брюки «БАНАНЫ»:</a:t>
            </a:r>
            <a:r>
              <a:rPr lang="ru-RU" sz="1600" dirty="0" smtClean="0"/>
              <a:t> </a:t>
            </a:r>
            <a:r>
              <a:rPr lang="ru-RU" sz="1600" dirty="0"/>
              <a:t>зауженные к низу, на прямом поясе с застежкой на замок «молнию» и петлю-пуговицу. Брюки с отделочным поясом из ткани верха с полукольцами. Брюки очень комфортные, практически с идеальной посадкой на фигуру </a:t>
            </a:r>
            <a:r>
              <a:rPr lang="ru-RU" sz="1600" dirty="0" smtClean="0"/>
              <a:t>девочки</a:t>
            </a:r>
          </a:p>
          <a:p>
            <a:endParaRPr lang="ru-RU" sz="1600" dirty="0"/>
          </a:p>
          <a:p>
            <a:r>
              <a:rPr lang="ru-RU" sz="1600" b="1" dirty="0"/>
              <a:t>Цвет: </a:t>
            </a:r>
            <a:r>
              <a:rPr lang="ru-RU" sz="1600" dirty="0" smtClean="0"/>
              <a:t>Синий, Серый</a:t>
            </a:r>
            <a:r>
              <a:rPr lang="ru-RU" sz="1600" dirty="0"/>
              <a:t>, Черный</a:t>
            </a:r>
          </a:p>
          <a:p>
            <a:r>
              <a:rPr lang="ru-RU" sz="1600" b="1" dirty="0"/>
              <a:t>Рост 116-176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b="1" dirty="0"/>
              <a:t>Состав ткани верха:</a:t>
            </a:r>
            <a:r>
              <a:rPr lang="ru-RU" sz="1600" dirty="0"/>
              <a:t> 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</a:t>
            </a:r>
            <a:r>
              <a:rPr lang="ru-RU" sz="1600" dirty="0"/>
              <a:t>50% - вискоза, 50% - п/э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ЦЕНА: Размер </a:t>
            </a:r>
            <a:r>
              <a:rPr lang="ru-RU" sz="1600" b="1" dirty="0" smtClean="0"/>
              <a:t>28-40  </a:t>
            </a:r>
            <a:r>
              <a:rPr lang="ru-RU" sz="2800" b="1" dirty="0" smtClean="0"/>
              <a:t>2030</a:t>
            </a:r>
            <a:r>
              <a:rPr lang="ru-RU" sz="1600" b="1" dirty="0"/>
              <a:t> руб.</a:t>
            </a:r>
          </a:p>
          <a:p>
            <a:r>
              <a:rPr lang="ru-RU" sz="1600" b="1" dirty="0"/>
              <a:t>          </a:t>
            </a:r>
            <a:r>
              <a:rPr lang="ru-RU" sz="1600" b="1" dirty="0" smtClean="0"/>
              <a:t>  </a:t>
            </a:r>
            <a:r>
              <a:rPr lang="ru-RU" sz="1600" b="1" dirty="0"/>
              <a:t>Размер </a:t>
            </a:r>
            <a:r>
              <a:rPr lang="ru-RU" sz="1600" b="1" dirty="0" smtClean="0"/>
              <a:t>42-50  </a:t>
            </a:r>
            <a:r>
              <a:rPr lang="ru-RU" sz="2800" b="1" dirty="0" smtClean="0"/>
              <a:t>2380</a:t>
            </a:r>
            <a:r>
              <a:rPr lang="ru-RU" sz="1600" b="1" dirty="0"/>
              <a:t> руб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1026" name="Picture 2" descr="1-4 класс Брюки для девочки &quot; Бананы&quot; 116-176. Цена от разме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1737" b="-1"/>
          <a:stretch/>
        </p:blipFill>
        <p:spPr bwMode="auto">
          <a:xfrm>
            <a:off x="467543" y="188640"/>
            <a:ext cx="216898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2492896"/>
            <a:ext cx="2738543" cy="41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7819" y="190153"/>
            <a:ext cx="3773225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Условия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предзаказа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Прием заявок на пошив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по ЦЕНАМ ОПТА 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для школ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по 30 апреля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1 классы 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15 мая)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Редактирование заказов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30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апреля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Рассрочка по платежам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март - апрель - май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Предоплата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100% –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31 мая.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Частично оплаченная форма передается для выкупа по ценам розницы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Доставка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формы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в школу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июль,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август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Обмен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формы по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размерам (при сохранности товарного вида, этикеток)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- июль, август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6381328"/>
            <a:ext cx="3096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26" y="116632"/>
            <a:ext cx="3528392" cy="33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i.siteapi.org/g8cE-yRZMBLAuH2iTfL-cyUvCS0=/fit-in/900x1000/center/top/filters:format(png)/92442a118b433b5.ru.s.siteapi.org/gallery/c87vnfn6qnwc0oo8ko4gko4oo0g0w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2664"/>
            <a:ext cx="4970475" cy="29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017" y="476672"/>
            <a:ext cx="37444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Брюки для девочки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(для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1-11кл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Брюки ПАЛАЦЦО: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/>
              <a:t>на прямом поясе, есть отделочный пояс из ткани верха на полукольцах, расширенные от </a:t>
            </a:r>
            <a:r>
              <a:rPr lang="ru-RU" dirty="0" smtClean="0"/>
              <a:t>бедра, с 2-мя </a:t>
            </a:r>
            <a:r>
              <a:rPr lang="ru-RU" dirty="0"/>
              <a:t>карманами </a:t>
            </a:r>
            <a:r>
              <a:rPr lang="ru-RU" dirty="0" smtClean="0"/>
              <a:t>в бочках.</a:t>
            </a:r>
            <a:endParaRPr lang="ru-RU" dirty="0"/>
          </a:p>
          <a:p>
            <a:endParaRPr lang="ru-RU" sz="1600" dirty="0"/>
          </a:p>
          <a:p>
            <a:r>
              <a:rPr lang="ru-RU" sz="1600" b="1" dirty="0"/>
              <a:t>Цвет: </a:t>
            </a:r>
            <a:r>
              <a:rPr lang="ru-RU" sz="1600" dirty="0" smtClean="0"/>
              <a:t>Синий, Серый</a:t>
            </a:r>
            <a:r>
              <a:rPr lang="ru-RU" sz="1600" dirty="0"/>
              <a:t>, Черный</a:t>
            </a:r>
          </a:p>
          <a:p>
            <a:r>
              <a:rPr lang="ru-RU" sz="1600" b="1" dirty="0"/>
              <a:t>Рост 116-176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b="1" dirty="0"/>
              <a:t>Состав ткани верха:</a:t>
            </a:r>
            <a:r>
              <a:rPr lang="ru-RU" sz="1600" dirty="0"/>
              <a:t> 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</a:t>
            </a:r>
            <a:r>
              <a:rPr lang="ru-RU" sz="1600" dirty="0"/>
              <a:t>50% - вискоза, 50% - п/э</a:t>
            </a:r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 smtClean="0"/>
              <a:t>ЦЕНА</a:t>
            </a:r>
            <a:r>
              <a:rPr lang="ru-RU" sz="1600" b="1" dirty="0"/>
              <a:t>: Размер </a:t>
            </a:r>
            <a:r>
              <a:rPr lang="ru-RU" sz="1600" b="1" dirty="0" smtClean="0"/>
              <a:t>28-40  </a:t>
            </a:r>
            <a:r>
              <a:rPr lang="ru-RU" sz="2800" b="1" dirty="0" smtClean="0"/>
              <a:t>2050</a:t>
            </a:r>
            <a:r>
              <a:rPr lang="ru-RU" sz="1600" b="1" dirty="0"/>
              <a:t> руб.</a:t>
            </a:r>
          </a:p>
          <a:p>
            <a:r>
              <a:rPr lang="ru-RU" sz="1600" b="1" dirty="0"/>
              <a:t>          </a:t>
            </a:r>
            <a:r>
              <a:rPr lang="ru-RU" sz="1600" b="1" dirty="0" smtClean="0"/>
              <a:t>  </a:t>
            </a:r>
            <a:r>
              <a:rPr lang="ru-RU" sz="1600" b="1" dirty="0"/>
              <a:t>Размер </a:t>
            </a:r>
            <a:r>
              <a:rPr lang="ru-RU" sz="1600" b="1" dirty="0" smtClean="0"/>
              <a:t>42-50  </a:t>
            </a:r>
            <a:r>
              <a:rPr lang="ru-RU" sz="2800" b="1" dirty="0" smtClean="0"/>
              <a:t>2430</a:t>
            </a:r>
            <a:r>
              <a:rPr lang="ru-RU" sz="1600" b="1" dirty="0"/>
              <a:t> руб.</a:t>
            </a:r>
          </a:p>
          <a:p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2041071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2" b="1995"/>
          <a:stretch/>
        </p:blipFill>
        <p:spPr>
          <a:xfrm>
            <a:off x="2123728" y="2672231"/>
            <a:ext cx="223222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6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179512" y="276657"/>
            <a:ext cx="2592387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 smtClean="0"/>
              <a:t>ГАЛСТУКИ в ассортименте:</a:t>
            </a:r>
          </a:p>
          <a:p>
            <a:pPr algn="ctr"/>
            <a:r>
              <a:rPr lang="ru-RU" sz="1400" b="1" dirty="0" smtClean="0"/>
              <a:t>- однотонный на фиксаторе</a:t>
            </a:r>
          </a:p>
          <a:p>
            <a:pPr algn="ctr"/>
            <a:endParaRPr lang="ru-RU" sz="1400" b="1" dirty="0" smtClean="0"/>
          </a:p>
          <a:p>
            <a:pPr marL="285750" indent="-285750" algn="ctr">
              <a:buFontTx/>
              <a:buChar char="-"/>
            </a:pPr>
            <a:r>
              <a:rPr lang="ru-RU" sz="1400" b="1" dirty="0" smtClean="0"/>
              <a:t>Классика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/>
              <a:t>Ласточка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/>
              <a:t>Розочка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/>
              <a:t>Птичка</a:t>
            </a:r>
          </a:p>
          <a:p>
            <a:pPr algn="ctr"/>
            <a:r>
              <a:rPr lang="ru-RU" sz="1400" dirty="0" smtClean="0"/>
              <a:t>-  </a:t>
            </a:r>
            <a:r>
              <a:rPr lang="ru-RU" sz="1400" b="1" dirty="0"/>
              <a:t>Б</a:t>
            </a:r>
            <a:r>
              <a:rPr lang="ru-RU" sz="1400" b="1" dirty="0" smtClean="0"/>
              <a:t>ант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 smtClean="0"/>
              <a:t>Цена 250/280/380</a:t>
            </a:r>
            <a:r>
              <a:rPr lang="ru-RU" sz="2400" b="1" dirty="0"/>
              <a:t>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16388" name="Picture 4" descr="ÐÐ°Ð»ÑÑÑÐº Ð¾Ð´Ð½Ð¾ÑÐ¾Ð½Ð½ÑÐ¹ Ð½Ð° ÑÐ¸ÐºÑÐ°ÑÐ¾Ñ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32" y="955694"/>
            <a:ext cx="2714796" cy="20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Галстук-Ласточка для девочки в клетку &amp;quot;Азбука&amp;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r="140" b="40560"/>
          <a:stretch/>
        </p:blipFill>
        <p:spPr bwMode="auto">
          <a:xfrm>
            <a:off x="6584649" y="2564904"/>
            <a:ext cx="1657819" cy="20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02" y="134399"/>
            <a:ext cx="1894102" cy="2012484"/>
          </a:xfrm>
          <a:prstGeom prst="rect">
            <a:avLst/>
          </a:prstGeom>
        </p:spPr>
      </p:pic>
      <p:pic>
        <p:nvPicPr>
          <p:cNvPr id="16392" name="Picture 8" descr="ÐÐ°Ð»ÑÑÑÐº-Ð±Ð°Ð½Ñ Ð´Ð»Ñ Ð´ÐµÐ²Ð¾ÑÐºÐ¸ &quot;ÐÐ·Ð±ÑÐºÐ°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857" y="3984859"/>
            <a:ext cx="3410905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0472" t="2419" r="30091" b="61310"/>
          <a:stretch/>
        </p:blipFill>
        <p:spPr>
          <a:xfrm>
            <a:off x="4784304" y="369499"/>
            <a:ext cx="1656184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r="1526" b="37623"/>
          <a:stretch/>
        </p:blipFill>
        <p:spPr>
          <a:xfrm>
            <a:off x="4442220" y="3115934"/>
            <a:ext cx="2102339" cy="2448272"/>
          </a:xfrm>
          <a:prstGeom prst="rect">
            <a:avLst/>
          </a:prstGeom>
        </p:spPr>
      </p:pic>
      <p:pic>
        <p:nvPicPr>
          <p:cNvPr id="16386" name="Picture 2" descr="ÐÐ°Ð»ÑÑÑÐº Ð½Ð° ÑÐµÐ·Ð¸Ð½ÐºÐµ Ð² ÐºÐ»ÐµÑÐºÑ &quot;ÐÐ·Ð±ÑÐºÐ°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31422"/>
            <a:ext cx="34109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6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22499"/>
            <a:ext cx="3078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Сумка именная с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нанесением ФИ, карманом,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на замке и светоотражателем</a:t>
            </a:r>
          </a:p>
        </p:txBody>
      </p:sp>
      <p:pic>
        <p:nvPicPr>
          <p:cNvPr id="8" name="Picture 4" descr="Ð¡ÑÐ¼ÐºÐ° Ð´Ð»Ñ ÑÐ¼ÐµÐ½Ð½Ð¾Ð¹ Ð¾Ð±ÑÐ²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3" y="3739613"/>
            <a:ext cx="1853832" cy="22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умка для сменной обув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2257399" cy="24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302" y="6233597"/>
            <a:ext cx="2186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Цена </a:t>
            </a:r>
            <a:r>
              <a:rPr lang="ru-RU" b="1" dirty="0" smtClean="0"/>
              <a:t>750/800</a:t>
            </a:r>
            <a:r>
              <a:rPr lang="ru-RU" b="1" dirty="0"/>
              <a:t> 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23091" y="5075892"/>
            <a:ext cx="1291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Размеры:</a:t>
            </a:r>
            <a:br>
              <a:rPr lang="ru-RU" b="1" dirty="0" smtClean="0"/>
            </a:br>
            <a:r>
              <a:rPr lang="ru-RU" b="1" dirty="0" smtClean="0"/>
              <a:t>33*41</a:t>
            </a:r>
            <a:br>
              <a:rPr lang="ru-RU" b="1" dirty="0" smtClean="0"/>
            </a:br>
            <a:r>
              <a:rPr lang="ru-RU" b="1" dirty="0" smtClean="0"/>
              <a:t>39*48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915" y="1815323"/>
            <a:ext cx="166225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Цвета: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Бордовый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Фиолетовый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Розовый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Черный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Синий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65" y="116632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7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Коллекция «СПОРТ»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92 - 170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2206" y="6419249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Ð¡Ð¿Ð¾ÑÑÐ¸Ð²Ð½Ð°Ñ ÑÐ¾ÑÐ¼Ð° Ð½Ð° ÑÐ¸Ð·ÐºÑÐ»ÑÑÑÑÑ Ð´Ð»Ñ Ð´ÐµÐ²Ð¾ÑÐµÐº Ñ 1 Ð¿Ð¾ 4 ÐºÐ»Ð°ÑÑ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7662" r="9165" b="1355"/>
          <a:stretch/>
        </p:blipFill>
        <p:spPr bwMode="auto">
          <a:xfrm>
            <a:off x="4825008" y="1149832"/>
            <a:ext cx="1732148" cy="2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¤ÑÑÐ±Ð¾Ð»ÐºÐ° ÑÐ¿Ð¾ÑÑÐ¸Ð²Ð½Ð°Ñ 92-158. Ð¦Ð²ÐµÑ Ð½Ð° Ð²ÑÐ±Ð¾Ñ Ð¾Ñ 50 ÑÑÑÐº. Ð¦ÐµÐ½Ð° Ð¾Ñ ÑÐ°Ð·Ð¼ÐµÑÐ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3" y="1957184"/>
            <a:ext cx="2180893" cy="27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9702" y="4936064"/>
            <a:ext cx="43188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Футболка </a:t>
            </a:r>
            <a:br>
              <a:rPr lang="ru-RU" b="1" dirty="0" smtClean="0"/>
            </a:br>
            <a:r>
              <a:rPr lang="ru-RU" b="1" dirty="0" smtClean="0"/>
              <a:t>ХБ- 100%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Цена: </a:t>
            </a:r>
            <a:r>
              <a:rPr lang="ru-RU" sz="1400" b="1" dirty="0" smtClean="0"/>
              <a:t>260руб. (р.92-110); 300руб. (р.116-134);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350руб. (р.140-158); 410руб. (р.164-170)  </a:t>
            </a:r>
            <a:endParaRPr lang="ru-RU" sz="1600" b="1" dirty="0"/>
          </a:p>
          <a:p>
            <a:pPr algn="ctr"/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20482" name="Picture 2" descr="Ð¡Ð¿Ð¾ÑÑÐ¸Ð²Ð½Ð°Ñ ÑÐ¾ÑÐ¼Ð° Ð½Ð° ÑÐ¸Ð·ÐºÑÐ»ÑÑÑÑÑ Ð´Ð»Ñ Ð¼Ð°Ð»ÑÑÐ¸Ðº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5" y="836712"/>
            <a:ext cx="2363499" cy="35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28474" y="4574114"/>
            <a:ext cx="43188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Футболка прямая и </a:t>
            </a:r>
            <a:r>
              <a:rPr lang="ru-RU" b="1" dirty="0" err="1" smtClean="0"/>
              <a:t>приталка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хлопок - 95%, лайкра - 5</a:t>
            </a:r>
            <a:r>
              <a:rPr lang="ru-RU" b="1" dirty="0" smtClean="0"/>
              <a:t>%</a:t>
            </a:r>
            <a:br>
              <a:rPr lang="ru-RU" b="1" dirty="0" smtClean="0"/>
            </a:br>
            <a:endParaRPr lang="ru-RU" b="1" dirty="0"/>
          </a:p>
          <a:p>
            <a:pPr algn="ctr"/>
            <a:r>
              <a:rPr lang="ru-RU" b="1" dirty="0" smtClean="0"/>
              <a:t>Цена: 400/440/510/570</a:t>
            </a:r>
            <a:r>
              <a:rPr lang="ru-RU" sz="1400" b="1" dirty="0" smtClean="0"/>
              <a:t>руб. (р.92-170)</a:t>
            </a:r>
            <a:endParaRPr lang="ru-RU" sz="1600" b="1" dirty="0"/>
          </a:p>
          <a:p>
            <a:pPr algn="ctr"/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2050" name="Picture 2" descr="Футболка приталенная для девоч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1" y="1621732"/>
            <a:ext cx="1872208" cy="27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99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7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Коллекция «СПОРТ»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92 – 170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2206" y="6419249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Ð¡Ð¿Ð¾ÑÑÐ¸Ð²Ð½Ð°Ñ ÑÐ¾ÑÐ¼Ð° Ð½Ð° ÑÐ¸Ð·ÐºÑÐ»ÑÑÑÑÑ Ð´Ð»Ñ Ð´ÐµÐ²Ð¾ÑÐµÐº Ñ 1 Ð¿Ð¾ 4 ÐºÐ»Ð°ÑÑ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7662" r="9165" b="1355"/>
          <a:stretch/>
        </p:blipFill>
        <p:spPr bwMode="auto">
          <a:xfrm>
            <a:off x="2485706" y="1308300"/>
            <a:ext cx="1890137" cy="312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01648" y="4497323"/>
            <a:ext cx="21464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Тайсы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унисекс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ХБ - 95%, лайкра -5%</a:t>
            </a:r>
          </a:p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Цена: 340/420 руб.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р. 92-128/134-164</a:t>
            </a:r>
          </a:p>
        </p:txBody>
      </p:sp>
      <p:pic>
        <p:nvPicPr>
          <p:cNvPr id="2050" name="Picture 2" descr="Футболка приталенная для девоч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5" y="1709191"/>
            <a:ext cx="1855871" cy="27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при спортивны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524325"/>
            <a:ext cx="2180106" cy="29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Шорты для мальчика спортивные 98-158 (черный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" y="1308300"/>
            <a:ext cx="2199488" cy="1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1600" y="3527829"/>
            <a:ext cx="19581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Шорты для мальчиков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ХБ – 100</a:t>
            </a:r>
            <a:r>
              <a:rPr lang="ru-RU" sz="1400" b="1" dirty="0" smtClean="0"/>
              <a:t>%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 smtClean="0"/>
              <a:t>Цена: 300/330 руб. </a:t>
            </a:r>
            <a:br>
              <a:rPr lang="ru-RU" sz="1400" b="1" dirty="0" smtClean="0"/>
            </a:br>
            <a:r>
              <a:rPr lang="ru-RU" sz="1400" b="1" dirty="0" smtClean="0"/>
              <a:t>р. 92-134/140-158</a:t>
            </a:r>
          </a:p>
          <a:p>
            <a:pPr algn="ctr"/>
            <a:r>
              <a:rPr lang="ru-RU" sz="1400" dirty="0" smtClean="0"/>
              <a:t>________________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Шорты ПИКЕ</a:t>
            </a:r>
          </a:p>
          <a:p>
            <a:pPr algn="ctr"/>
            <a:r>
              <a:rPr lang="ru-RU" sz="1400" b="1" dirty="0" smtClean="0"/>
              <a:t>ХБ – 100%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/>
              <a:t>Цена</a:t>
            </a:r>
            <a:r>
              <a:rPr lang="ru-RU" sz="1400" b="1" dirty="0" smtClean="0"/>
              <a:t>: 460/500 руб.</a:t>
            </a:r>
            <a:br>
              <a:rPr lang="ru-RU" sz="1400" b="1" dirty="0" smtClean="0"/>
            </a:br>
            <a:r>
              <a:rPr lang="ru-RU" sz="1400" b="1" dirty="0" smtClean="0"/>
              <a:t>р. 122-134/140-170</a:t>
            </a:r>
            <a:br>
              <a:rPr lang="ru-RU" sz="1400" b="1" dirty="0" smtClean="0"/>
            </a:br>
            <a:endParaRPr lang="ru-RU" sz="1400" b="1" dirty="0"/>
          </a:p>
          <a:p>
            <a:pPr algn="ctr"/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47746" y="4497324"/>
            <a:ext cx="2180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Лосины 3/4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ХБ - 95%, лайкра -5%</a:t>
            </a:r>
          </a:p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Цена: 410/540руб. </a:t>
            </a:r>
            <a:br>
              <a:rPr lang="ru-RU" sz="1400" b="1" dirty="0" smtClean="0"/>
            </a:br>
            <a:r>
              <a:rPr lang="ru-RU" sz="1400" b="1" dirty="0" smtClean="0"/>
              <a:t>р. 92-128/134-164 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9354" y="4497324"/>
            <a:ext cx="2068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Лосины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ХБ - 95%, лайкра -5%</a:t>
            </a:r>
          </a:p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Цена: 460/590руб.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р. 92-128/134-164</a:t>
            </a:r>
          </a:p>
        </p:txBody>
      </p:sp>
    </p:spTree>
    <p:extLst>
      <p:ext uri="{BB962C8B-B14F-4D97-AF65-F5344CB8AC3E}">
        <p14:creationId xmlns:p14="http://schemas.microsoft.com/office/powerpoint/2010/main" val="99941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7819" y="190153"/>
            <a:ext cx="3773225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Условия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предзаказа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Прием заявок на пошив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по ЦЕНАМ ОПТА 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для школ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по 30 апреля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1 классы 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15 мая)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Редактирование заказов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30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апреля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Рассрочка по платежам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март - апрель - май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Предоплата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100% –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31 мая.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Частично оплаченная форма передается для выкупа по ценам розницы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Доставка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формы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в школу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июль,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август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Обмен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формы по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размерам (при сохранности товарного вида, этикеток)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- июль, август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6381328"/>
            <a:ext cx="3096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26" y="116632"/>
            <a:ext cx="3528392" cy="33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i.siteapi.org/g8cE-yRZMBLAuH2iTfL-cyUvCS0=/fit-in/900x1000/center/top/filters:format(png)/92442a118b433b5.ru.s.siteapi.org/gallery/c87vnfn6qnwc0oo8ko4gko4oo0g0w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2664"/>
            <a:ext cx="4970475" cy="29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6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259632" y="-171400"/>
            <a:ext cx="7344816" cy="6984776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ШКОЛЬНАЯ ФОРМА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 НА ЗАКАЗ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для классов и школ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www.forma-kem.ru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ru-RU" sz="2800" b="1" dirty="0" smtClean="0">
                <a:solidFill>
                  <a:srgbClr val="388E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коллекции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388E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«АЗБУКА» (1-4 классы)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Отдел по работе с заказами ООО «Апельсин»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г. Кемерово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Руководитель - Надежда Владимировна)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(3842) 76-76-01, 8-951-578-6080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                                 </a:t>
            </a:r>
            <a:r>
              <a:rPr lang="en-US" sz="1200" b="1" dirty="0">
                <a:solidFill>
                  <a:schemeClr val="tx1"/>
                </a:solidFill>
              </a:rPr>
              <a:t>https://t.me/+</a:t>
            </a:r>
            <a:r>
              <a:rPr lang="en-US" sz="1200" b="1" dirty="0" smtClean="0">
                <a:solidFill>
                  <a:schemeClr val="tx1"/>
                </a:solidFill>
              </a:rPr>
              <a:t>g2Qwu7G41741Nzli</a:t>
            </a:r>
            <a:r>
              <a:rPr lang="ru-RU" sz="1200" b="1" dirty="0" smtClean="0">
                <a:solidFill>
                  <a:schemeClr val="tx1"/>
                </a:solidFill>
              </a:rPr>
              <a:t>                       </a:t>
            </a:r>
            <a:r>
              <a:rPr lang="en-US" sz="1200" b="1" dirty="0" smtClean="0">
                <a:solidFill>
                  <a:schemeClr val="tx1"/>
                </a:solidFill>
              </a:rPr>
              <a:t>https://vk.com/ozorniki_kem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Данная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презентация является собственностью ООО «Апельсин»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не может быть использована без разрешения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32656"/>
            <a:ext cx="2112799" cy="2088232"/>
          </a:xfrm>
          <a:prstGeom prst="rect">
            <a:avLst/>
          </a:prstGeom>
        </p:spPr>
      </p:pic>
      <p:pic>
        <p:nvPicPr>
          <p:cNvPr id="7" name="Picture 2" descr="https://sun9-west.userapi.com/sun9-50/s/v1/ig2/CuMqsKA3TTK5PHGCnTcqA1qMx34oWwFs2Vt5VAC-Hfrz5vXFYE8rpdBSKv7nzwr1xlFALW9trT6iDcGH-ZEq0fpo.jpg?size=699x699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452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5517232"/>
            <a:ext cx="720080" cy="720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9" y="2012822"/>
            <a:ext cx="864096" cy="8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3888" y="260648"/>
            <a:ext cx="2990850" cy="632480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Жилет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вязаный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Классический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Пр-во Россия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Состав: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50% хлопок, 50% акрил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Цвет: синий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Рост 122 - 146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1500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р.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Рост 152 - 176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1700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р.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Нестандартный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размер по ширине и росту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1900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Жилет вязаный синий школьный 1-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351" y="2395824"/>
            <a:ext cx="2736304" cy="40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Жилет вязаный синий, школьный, 1-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276846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125" y="161543"/>
            <a:ext cx="4680519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Жилет костюмный для мальчика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Жилет: с подрезным бочком в клетку и застежкой-пуговицами по центру полочки, с двумя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карманами в листочку,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хлястиком сзади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16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88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Размер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28-50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Цена: 1600/ 1760/ 1940р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Цена (размер+):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1640/ 1760/ 1940р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2700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Ð¨ÐºÐ¾Ð»ÑÐ½ÑÐ¹ ÐºÐ¾Ð¼Ð¿Ð»ÐµÐºÑ (ÑÐ¾ÑÐ¼Ð°) Ð´Ð»Ñ Ð¼Ð°Ð»ÑÑÐ¸ÐºÐ° Ñ 1 Ð¿Ð¾ 4 ÐºÐ»Ð°ÑÑ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61543"/>
            <a:ext cx="3024336" cy="613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6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448" y="260648"/>
            <a:ext cx="453650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Брюки для мальчика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Брюки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: заужены к низу, со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стрелками,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ниже колена спереди, 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поясе с регуляторами, 2-мя карманами,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низ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подшит тесьмой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Ткань: 35% вискоза, 65% ПЭ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16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88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Размер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28-50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Цена: 1990/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2290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 2600р.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Цена (размер+):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2100/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2380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 2670р.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2700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ÐÑÑÐºÐ¸ ÑÐºÐ¾Ð»ÑÐ½ÑÐµ Ð´Ð»Ñ Ð¼Ð°Ð»ÑÑÐ¸ÐºÐ° Ñ 1 Ð¿Ð¾ 4 ÐºÐ»Ð°ÑÑ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808"/>
            <a:ext cx="3240360" cy="65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7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208906" y="4964926"/>
            <a:ext cx="25923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ГАЛСТУК </a:t>
            </a:r>
            <a:endParaRPr lang="ru-RU" b="1" dirty="0" smtClean="0"/>
          </a:p>
          <a:p>
            <a:pPr algn="ctr"/>
            <a:r>
              <a:rPr lang="ru-RU" b="1" dirty="0" smtClean="0"/>
              <a:t>однотонный на фиксаторе</a:t>
            </a:r>
          </a:p>
          <a:p>
            <a:pPr algn="ctr"/>
            <a:r>
              <a:rPr lang="ru-RU" b="1" dirty="0" smtClean="0"/>
              <a:t>35см</a:t>
            </a:r>
            <a:endParaRPr lang="ru-RU" dirty="0"/>
          </a:p>
          <a:p>
            <a:pPr algn="ctr"/>
            <a:r>
              <a:rPr lang="ru-RU" sz="2400" b="1" dirty="0" smtClean="0"/>
              <a:t>Цена 280</a:t>
            </a:r>
            <a:r>
              <a:rPr lang="ru-RU" sz="2400" b="1" dirty="0"/>
              <a:t>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15370" name="Picture 10" descr="5-11 класс Галстук на фиксаторе 42с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037" y="2744036"/>
            <a:ext cx="2160042" cy="1972367"/>
          </a:xfrm>
          <a:prstGeom prst="rect">
            <a:avLst/>
          </a:prstGeom>
          <a:noFill/>
        </p:spPr>
      </p:pic>
      <p:pic>
        <p:nvPicPr>
          <p:cNvPr id="7170" name="Picture 2" descr="ÐÐ°Ð»ÑÑÑÐº Ð½Ð° ÑÐ¸ÐºÑÐ°ÑÐ¾ÑÐµ Ð±Ð¾ÑÐ´Ð¾Ð²ÑÐ¹/ÑÐ¸Ð½Ð¸Ð¹/ÑÐµÑÐ½ÑÐ¹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38" y="295318"/>
            <a:ext cx="3345419" cy="25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Ð°Ð»ÑÑÑÐº Ð½Ð° ÑÐµÐ·Ð¸Ð½ÐºÐµ Ð² ÐºÐ»ÐµÑÐºÑ &quot;ÐÐ·Ð±ÑÐºÐ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37808"/>
            <a:ext cx="3358455" cy="25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962675" y="2993825"/>
            <a:ext cx="2592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ГАЛСТУК </a:t>
            </a:r>
            <a:endParaRPr lang="ru-RU" b="1" dirty="0" smtClean="0"/>
          </a:p>
          <a:p>
            <a:pPr algn="ctr"/>
            <a:r>
              <a:rPr lang="ru-RU" b="1" dirty="0"/>
              <a:t>в</a:t>
            </a:r>
            <a:r>
              <a:rPr lang="ru-RU" b="1" dirty="0" smtClean="0"/>
              <a:t> клетку </a:t>
            </a:r>
          </a:p>
          <a:p>
            <a:pPr algn="ctr"/>
            <a:r>
              <a:rPr lang="ru-RU" b="1" dirty="0" smtClean="0"/>
              <a:t>на резинке</a:t>
            </a:r>
          </a:p>
          <a:p>
            <a:pPr algn="ctr"/>
            <a:r>
              <a:rPr lang="ru-RU" b="1" dirty="0" smtClean="0"/>
              <a:t>35см 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400" b="1" dirty="0" smtClean="0"/>
              <a:t>Цена 280</a:t>
            </a:r>
            <a:r>
              <a:rPr lang="ru-RU" sz="2400" b="1" dirty="0"/>
              <a:t>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231481" y="2996952"/>
            <a:ext cx="2592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 smtClean="0"/>
              <a:t>ШЕВРОН </a:t>
            </a:r>
          </a:p>
          <a:p>
            <a:pPr algn="ctr"/>
            <a:r>
              <a:rPr lang="ru-RU" b="1" dirty="0" smtClean="0"/>
              <a:t>школьный </a:t>
            </a:r>
          </a:p>
          <a:p>
            <a:pPr algn="ctr"/>
            <a:r>
              <a:rPr lang="ru-RU" b="1" dirty="0" smtClean="0"/>
              <a:t>(эмблема) </a:t>
            </a:r>
          </a:p>
          <a:p>
            <a:pPr algn="ctr"/>
            <a:r>
              <a:rPr lang="ru-RU" b="1" dirty="0" smtClean="0"/>
              <a:t>с вышивкой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 smtClean="0"/>
              <a:t>Цена 250</a:t>
            </a:r>
            <a:r>
              <a:rPr lang="ru-RU" sz="2400" b="1" dirty="0"/>
              <a:t>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556" y="345328"/>
            <a:ext cx="2703229" cy="24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63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Сорочка для мальчика длинный рукав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Ткань: хлопок – 80%, ПЭ – 20%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Цвет:  голубой, белый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116-1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64                                                  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Цена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670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14934" y="6447472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Сорочка (80% ХБ) однотонная длин.рукав (белый) 116-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29911"/>
            <a:ext cx="2808312" cy="43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1311">
            <a:off x="6039777" y="2315703"/>
            <a:ext cx="2191852" cy="3239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3691">
            <a:off x="3860983" y="2435623"/>
            <a:ext cx="2079169" cy="30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7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523757" cy="52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4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500563" y="188913"/>
            <a:ext cx="410527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/>
              <a:t> </a:t>
            </a:r>
          </a:p>
          <a:p>
            <a:r>
              <a:rPr lang="ru-RU" sz="2400" b="1" dirty="0"/>
              <a:t>Сарафан с юбкой в </a:t>
            </a:r>
            <a:r>
              <a:rPr lang="ru-RU" sz="2400" b="1" dirty="0" smtClean="0"/>
              <a:t>мягкую складку</a:t>
            </a:r>
          </a:p>
          <a:p>
            <a:endParaRPr lang="ru-RU" sz="1600" b="1" dirty="0"/>
          </a:p>
          <a:p>
            <a:r>
              <a:rPr lang="ru-RU" sz="1600" b="1" dirty="0"/>
              <a:t>Сарафан. </a:t>
            </a:r>
            <a:r>
              <a:rPr lang="ru-RU" sz="1600" dirty="0"/>
              <a:t>Модель полуприлегающего силуэта, </a:t>
            </a:r>
            <a:r>
              <a:rPr lang="ru-RU" sz="1600" dirty="0" smtClean="0"/>
              <a:t>застежка </a:t>
            </a:r>
            <a:r>
              <a:rPr lang="ru-RU" sz="1600" dirty="0"/>
              <a:t>на </a:t>
            </a:r>
            <a:r>
              <a:rPr lang="ru-RU" sz="1600" dirty="0" smtClean="0"/>
              <a:t>пуговицы до низа, </a:t>
            </a:r>
            <a:r>
              <a:rPr lang="ru-RU" sz="1600" dirty="0"/>
              <a:t>отрезной по линии талии, с </a:t>
            </a:r>
            <a:r>
              <a:rPr lang="ru-RU" sz="1600" dirty="0" smtClean="0"/>
              <a:t>декоративным вырезом, </a:t>
            </a:r>
            <a:r>
              <a:rPr lang="ru-RU" sz="1600" dirty="0"/>
              <a:t>по </a:t>
            </a:r>
            <a:r>
              <a:rPr lang="ru-RU" sz="1600" dirty="0" smtClean="0"/>
              <a:t>спинке </a:t>
            </a:r>
            <a:r>
              <a:rPr lang="ru-RU" sz="1600" dirty="0"/>
              <a:t>и полочке рельефные швы, юбка </a:t>
            </a:r>
            <a:r>
              <a:rPr lang="ru-RU" sz="1600" dirty="0" smtClean="0"/>
              <a:t>с мягкими  </a:t>
            </a:r>
            <a:r>
              <a:rPr lang="ru-RU" sz="1600" dirty="0"/>
              <a:t>складками. </a:t>
            </a:r>
            <a:r>
              <a:rPr lang="ru-RU" sz="1600" dirty="0" smtClean="0"/>
              <a:t>Низ сарафана из ткани в клетку. Карман в боковом шве.</a:t>
            </a:r>
            <a:endParaRPr lang="ru-RU" sz="1600" dirty="0"/>
          </a:p>
          <a:p>
            <a:endParaRPr lang="ru-RU" sz="1400" b="1" dirty="0"/>
          </a:p>
          <a:p>
            <a:endParaRPr lang="ru-RU" sz="1600" dirty="0"/>
          </a:p>
          <a:p>
            <a:r>
              <a:rPr lang="ru-RU" sz="1600" b="1" dirty="0"/>
              <a:t>Состав ткани верха: </a:t>
            </a:r>
            <a:r>
              <a:rPr lang="ru-RU" sz="1600" dirty="0"/>
              <a:t>2% - </a:t>
            </a:r>
            <a:r>
              <a:rPr lang="ru-RU" sz="1600" dirty="0" err="1"/>
              <a:t>эластан</a:t>
            </a:r>
            <a:r>
              <a:rPr lang="ru-RU" sz="1600" dirty="0"/>
              <a:t>, 31% - вискоза, 67%-п/э</a:t>
            </a:r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</a:t>
            </a:r>
            <a:r>
              <a:rPr lang="ru-RU" sz="1600" dirty="0"/>
              <a:t>50% - вискоза, 50% - п/э</a:t>
            </a:r>
          </a:p>
          <a:p>
            <a:endParaRPr lang="ru-RU" dirty="0"/>
          </a:p>
          <a:p>
            <a:r>
              <a:rPr lang="ru-RU" b="1" dirty="0"/>
              <a:t>Рост 122-158</a:t>
            </a:r>
            <a:br>
              <a:rPr lang="ru-RU" b="1" dirty="0"/>
            </a:br>
            <a:r>
              <a:rPr lang="ru-RU" b="1" dirty="0"/>
              <a:t>Размер </a:t>
            </a:r>
            <a:r>
              <a:rPr lang="ru-RU" b="1" dirty="0" smtClean="0"/>
              <a:t>28-40</a:t>
            </a:r>
            <a:br>
              <a:rPr lang="ru-RU" b="1" dirty="0" smtClean="0"/>
            </a:br>
            <a:endParaRPr lang="ru-RU" dirty="0"/>
          </a:p>
          <a:p>
            <a:r>
              <a:rPr lang="ru-RU" b="1" dirty="0"/>
              <a:t>ЦЕНА: </a:t>
            </a:r>
            <a:r>
              <a:rPr lang="ru-RU" b="1" dirty="0" smtClean="0"/>
              <a:t> </a:t>
            </a:r>
            <a:r>
              <a:rPr lang="ru-RU" sz="2800" b="1" dirty="0" smtClean="0"/>
              <a:t>2610</a:t>
            </a:r>
            <a:r>
              <a:rPr lang="ru-RU" b="1" dirty="0"/>
              <a:t> руб</a:t>
            </a:r>
            <a:r>
              <a:rPr lang="ru-RU" b="1" dirty="0" smtClean="0"/>
              <a:t>.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3528392" cy="62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3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4223</TotalTime>
  <Words>922</Words>
  <Application>Microsoft Office PowerPoint</Application>
  <PresentationFormat>Экран (4:3)</PresentationFormat>
  <Paragraphs>335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Microsoft YaHei</vt:lpstr>
      <vt:lpstr>Arial</vt:lpstr>
      <vt:lpstr>Arial Black</vt:lpstr>
      <vt:lpstr>Calibri</vt:lpstr>
      <vt:lpstr>Century Schoolbook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Admin</cp:lastModifiedBy>
  <cp:revision>204</cp:revision>
  <cp:lastPrinted>2016-01-26T17:28:41Z</cp:lastPrinted>
  <dcterms:created xsi:type="dcterms:W3CDTF">2016-01-26T09:39:52Z</dcterms:created>
  <dcterms:modified xsi:type="dcterms:W3CDTF">2023-04-05T08:25:41Z</dcterms:modified>
</cp:coreProperties>
</file>