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2" r:id="rId3"/>
    <p:sldId id="281" r:id="rId4"/>
    <p:sldId id="284" r:id="rId5"/>
    <p:sldId id="283" r:id="rId6"/>
    <p:sldId id="285" r:id="rId7"/>
    <p:sldId id="286" r:id="rId8"/>
    <p:sldId id="287" r:id="rId9"/>
    <p:sldId id="289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68A"/>
    <a:srgbClr val="04A58A"/>
    <a:srgbClr val="F6AA45"/>
    <a:srgbClr val="05A6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61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668591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773886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03436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296710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170837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164314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56509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086704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307552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878624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641537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15CA-1B50-4C0C-BE9B-9046993B059E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6BD23-2504-4B42-856B-496B41B89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985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jpeg"/><Relationship Id="rId7" Type="http://schemas.openxmlformats.org/officeDocument/2006/relationships/image" Target="../media/image4.png"/><Relationship Id="rId12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hyperlink" Target="https://www.ruobr.ru/accounts/login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jpe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907F7-AE2D-4B5A-B353-07B02736D16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33795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285753" y="1"/>
            <a:ext cx="161679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96065" y="1953177"/>
            <a:ext cx="8786597" cy="1614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1" u="none" strike="noStrike" kern="1200" cap="none" spc="0" normalizeH="0" baseline="0" noProof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ДИСТАНЦИОННОЕ</a:t>
            </a:r>
            <a:br>
              <a:rPr kumimoji="0" lang="ru-RU" sz="6600" b="1" i="1" u="none" strike="noStrike" kern="1200" cap="none" spc="0" normalizeH="0" baseline="0" noProof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6600" b="1" i="1" u="none" strike="noStrike" kern="1200" cap="none" spc="0" normalizeH="0" baseline="0" noProof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обучение</a:t>
            </a:r>
            <a:endParaRPr kumimoji="0" lang="ru-RU" sz="6600" b="1" i="1" u="none" strike="noStrike" kern="1200" cap="none" spc="0" normalizeH="0" baseline="0" noProof="0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81316" y="4687682"/>
            <a:ext cx="8362335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ts val="15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апреля – 30 апреля 2020 года</a:t>
            </a:r>
            <a:endParaRPr kumimoji="0" lang="ru-RU" sz="3600" b="1" i="1" u="none" strike="noStrike" kern="1200" cap="none" spc="0" normalizeH="0" baseline="0" noProof="0" dirty="0">
              <a:ln w="0"/>
              <a:solidFill>
                <a:srgbClr val="7030A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 bwMode="auto">
          <a:xfrm>
            <a:off x="2380942" y="216617"/>
            <a:ext cx="8929688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200" b="1" i="1" cap="none" dirty="0" smtClean="0">
                <a:solidFill>
                  <a:srgbClr val="BA041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r>
              <a:rPr lang="ru-RU" sz="3200" b="1" i="1" cap="none" dirty="0" smtClean="0">
                <a:solidFill>
                  <a:srgbClr val="BA041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cap="none" dirty="0" smtClean="0">
                <a:solidFill>
                  <a:srgbClr val="BA041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none" dirty="0" smtClean="0">
                <a:solidFill>
                  <a:srgbClr val="BA041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cap="none" dirty="0" smtClean="0">
                <a:solidFill>
                  <a:srgbClr val="BA041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Средняя общеобразовательная школа №8»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7030A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7030A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-1" y="1548580"/>
            <a:ext cx="12192000" cy="4100051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«горячей линии» по вопросам дистанционного обучения</a:t>
            </a:r>
            <a:br>
              <a:rPr lang="ru-RU" sz="44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i="1" dirty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19 90 (приёмная)</a:t>
            </a:r>
            <a:b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3 10 90</a:t>
            </a:r>
            <a:r>
              <a:rPr lang="en-US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директора по учебно-воспитательной работе, курирующие дистанционное обучение)</a:t>
            </a:r>
            <a:endParaRPr lang="ru-RU" sz="4400" b="1" i="1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342355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3507"/>
            <a:ext cx="12192000" cy="1614879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УРОЧНАЯ</a:t>
            </a:r>
            <a:r>
              <a:rPr lang="en-US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Online - Offline</a:t>
            </a:r>
            <a:endParaRPr lang="ru-RU" sz="4400" i="1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7799" y="176981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d24cgw3uvb9a9h.cloudfront.net/static/93909/image/new/Zoom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5688" y="2635208"/>
            <a:ext cx="2095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pload.wikimedia.org/wikipedia/commons/7/70/Log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4473" y="1794068"/>
            <a:ext cx="3522662" cy="75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print"/>
          <a:srcRect t="30824" b="34693"/>
          <a:stretch/>
        </p:blipFill>
        <p:spPr>
          <a:xfrm>
            <a:off x="424017" y="3567201"/>
            <a:ext cx="3314699" cy="1143000"/>
          </a:xfrm>
          <a:prstGeom prst="rect">
            <a:avLst/>
          </a:prstGeom>
        </p:spPr>
      </p:pic>
      <p:pic>
        <p:nvPicPr>
          <p:cNvPr id="1034" name="Picture 10" descr="Онлайн-школа Фоксфорд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7" t="7382" r="57902" b="68809"/>
          <a:stretch/>
        </p:blipFill>
        <p:spPr bwMode="auto">
          <a:xfrm>
            <a:off x="4899973" y="5505590"/>
            <a:ext cx="3239180" cy="103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МБОУ &quot;СОШ №6 им. А.С. Пушкина&quot; г. Калуга - Главная страниц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9604" y="3094298"/>
            <a:ext cx="222885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171825" y="5028162"/>
            <a:ext cx="1428750" cy="14287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7902" y="1842433"/>
            <a:ext cx="3439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E87F0"/>
                </a:solidFill>
                <a:latin typeface="-apple-system"/>
                <a:hlinkClick r:id="rId11"/>
              </a:rPr>
              <a:t>Электронная Школа 2.0</a:t>
            </a:r>
            <a:endParaRPr lang="ru-RU" sz="3600" b="1" i="0" dirty="0">
              <a:solidFill>
                <a:srgbClr val="1E87F0"/>
              </a:solidFill>
              <a:effectLst/>
              <a:latin typeface="-apple-system"/>
            </a:endParaRPr>
          </a:p>
        </p:txBody>
      </p:sp>
      <p:pic>
        <p:nvPicPr>
          <p:cNvPr id="13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285753" y="1"/>
            <a:ext cx="1764274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AutoShape 2" descr="МБОУ ООШ 171 Российская электрон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 descr="C:\Users\us_457\Downloads\elektro_school.jpg"/>
          <p:cNvPicPr>
            <a:picLocks noChangeAspect="1" noChangeArrowheads="1"/>
          </p:cNvPicPr>
          <p:nvPr/>
        </p:nvPicPr>
        <p:blipFill>
          <a:blip r:embed="rId13" cstate="print"/>
          <a:srcRect t="9768" b="13053"/>
          <a:stretch>
            <a:fillRect/>
          </a:stretch>
        </p:blipFill>
        <p:spPr bwMode="auto">
          <a:xfrm>
            <a:off x="5810864" y="3156154"/>
            <a:ext cx="2448232" cy="1135626"/>
          </a:xfrm>
          <a:prstGeom prst="rect">
            <a:avLst/>
          </a:prstGeom>
          <a:noFill/>
        </p:spPr>
      </p:pic>
      <p:pic>
        <p:nvPicPr>
          <p:cNvPr id="13316" name="Picture 4" descr="C:\Users\us_457\Downloads\Bez-nazvaniya-1-470x246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0439" y="5438420"/>
            <a:ext cx="1977820" cy="1035200"/>
          </a:xfrm>
          <a:prstGeom prst="rect">
            <a:avLst/>
          </a:prstGeom>
          <a:noFill/>
        </p:spPr>
      </p:pic>
      <p:pic>
        <p:nvPicPr>
          <p:cNvPr id="13317" name="Picture 5" descr="C:\Users\us_457\Downloads\76-1408979218.jpg"/>
          <p:cNvPicPr>
            <a:picLocks noChangeAspect="1" noChangeArrowheads="1"/>
          </p:cNvPicPr>
          <p:nvPr/>
        </p:nvPicPr>
        <p:blipFill>
          <a:blip r:embed="rId15" cstate="print"/>
          <a:srcRect t="6669" r="31063" b="71505"/>
          <a:stretch>
            <a:fillRect/>
          </a:stretch>
        </p:blipFill>
        <p:spPr bwMode="auto">
          <a:xfrm>
            <a:off x="8155856" y="4515038"/>
            <a:ext cx="3755923" cy="898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2189610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28800"/>
            <a:ext cx="5132439" cy="3185651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Сайт МБОУ</a:t>
            </a:r>
            <a:b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«СОШ №8»</a:t>
            </a:r>
            <a:b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Дистанционное обучение</a:t>
            </a:r>
            <a:endParaRPr lang="ru-RU" sz="4400" b="1" i="1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53996"/>
            <a:ext cx="528975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</a:t>
            </a:r>
          </a:p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 апреля 2020 года</a:t>
            </a:r>
            <a:endParaRPr lang="ru-RU" sz="3600" i="1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 descr="C:\Users\us_457\Downloads\attachment.png"/>
          <p:cNvPicPr>
            <a:picLocks noChangeAspect="1" noChangeArrowheads="1"/>
          </p:cNvPicPr>
          <p:nvPr/>
        </p:nvPicPr>
        <p:blipFill>
          <a:blip r:embed="rId3" cstate="print"/>
          <a:srcRect t="13635" b="6954"/>
          <a:stretch>
            <a:fillRect/>
          </a:stretch>
        </p:blipFill>
        <p:spPr bwMode="auto">
          <a:xfrm>
            <a:off x="5279923" y="1"/>
            <a:ext cx="658248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7142190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00206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3176" y="1116074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Урочная деятельность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3176" y="1899193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Внеурочная деятельность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3174" y="2682150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Подготовка к ЕГЭ и ОГЭ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1666" y="3465441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Классные часы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3175" y="4243661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Совещания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3175" y="5050477"/>
            <a:ext cx="727233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Родительские собрания</a:t>
            </a:r>
            <a:endParaRPr lang="ru-RU" sz="4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3631" y="1116073"/>
            <a:ext cx="915122" cy="536401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DISTANT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2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285753" y="1"/>
            <a:ext cx="15283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381554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00206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0" y="886954"/>
            <a:ext cx="12192000" cy="1614879"/>
          </a:xfrm>
        </p:spPr>
        <p:txBody>
          <a:bodyPr>
            <a:noAutofit/>
          </a:bodyPr>
          <a:lstStyle/>
          <a:p>
            <a:r>
              <a:rPr lang="ru-RU" sz="6600" i="1" dirty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66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 в 2020 году</a:t>
            </a:r>
            <a:endParaRPr lang="ru-RU" sz="6600" i="1" dirty="0">
              <a:ln w="0"/>
              <a:solidFill>
                <a:srgbClr val="C0000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" y="3047398"/>
            <a:ext cx="12192000" cy="1614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пройти до конца мая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будут уточняться</a:t>
            </a: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3218875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00206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0" y="886954"/>
            <a:ext cx="12192000" cy="1614879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ОГЭ в 2020 году</a:t>
            </a:r>
            <a:endParaRPr lang="ru-RU" sz="6600" i="1" dirty="0">
              <a:ln w="0"/>
              <a:solidFill>
                <a:srgbClr val="C0000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" y="3047398"/>
            <a:ext cx="12192000" cy="2381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очном режиме два обязательных предмета: русский язык, математика</a:t>
            </a:r>
            <a:b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(сроки сдачи </a:t>
            </a: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окончательно не определены)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по выбору в этом году сдавать не будут</a:t>
            </a: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290747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7030A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7030A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-457200" y="857458"/>
            <a:ext cx="12192000" cy="1614879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ЕГЭ в 2020 году</a:t>
            </a:r>
            <a:endParaRPr lang="ru-RU" sz="6600" i="1" dirty="0">
              <a:ln w="0"/>
              <a:solidFill>
                <a:srgbClr val="C0000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" y="3390310"/>
            <a:ext cx="12192000" cy="2381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очном режиме, не отменяется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сдачи окончательно не определены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4400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 сдача как обязательных предметов, так и предметов по выбору</a:t>
            </a: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2802882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664" y="783841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7030A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7030A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0" y="852238"/>
            <a:ext cx="12388645" cy="1614879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конкурсы –</a:t>
            </a:r>
            <a: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дистанционном режиме</a:t>
            </a:r>
            <a:endParaRPr lang="ru-RU" sz="4400" i="1" dirty="0">
              <a:ln w="0"/>
              <a:solidFill>
                <a:srgbClr val="00206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25083" y="3580582"/>
            <a:ext cx="12192000" cy="2381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конференция исследовательских и проектных работ для 9 классов «От школьного проекта – к проектированию будущего»</a:t>
            </a:r>
          </a:p>
          <a:p>
            <a:r>
              <a:rPr lang="ru-RU" sz="4400" b="1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мае 2020г. </a:t>
            </a:r>
          </a:p>
          <a:p>
            <a:r>
              <a:rPr lang="ru-RU" sz="4400" i="1" dirty="0" smtClean="0">
                <a:ln w="0"/>
                <a:solidFill>
                  <a:srgbClr val="00206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пройдет в дистанционном режиме</a:t>
            </a: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0003563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9025" y="341389"/>
            <a:ext cx="8562974" cy="603038"/>
          </a:xfrm>
        </p:spPr>
        <p:txBody>
          <a:bodyPr>
            <a:normAutofit/>
          </a:bodyPr>
          <a:lstStyle/>
          <a:p>
            <a:pPr>
              <a:lnSpc>
                <a:spcPts val="1500"/>
              </a:lnSpc>
            </a:pPr>
            <a:r>
              <a:rPr lang="ru-RU" sz="3600" i="1" dirty="0" smtClean="0">
                <a:ln w="0"/>
                <a:solidFill>
                  <a:srgbClr val="7030A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– 30 апреля 2020 года</a:t>
            </a:r>
            <a:endParaRPr lang="ru-RU" sz="3600" i="1" dirty="0">
              <a:ln w="0"/>
              <a:solidFill>
                <a:srgbClr val="7030A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0" y="886955"/>
            <a:ext cx="12192000" cy="1113296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ln w="0"/>
                <a:solidFill>
                  <a:srgbClr val="C00000"/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ресурсы:</a:t>
            </a:r>
            <a:endParaRPr lang="ru-RU" sz="4400" i="1" dirty="0">
              <a:ln w="0"/>
              <a:solidFill>
                <a:srgbClr val="C00000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737360" y="2300748"/>
            <a:ext cx="6781800" cy="4100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школа 2.0</a:t>
            </a: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</a:t>
            </a:r>
            <a:r>
              <a:rPr lang="en-US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3200" b="1" i="1" dirty="0" smtClean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УЧИ.РУ</a:t>
            </a: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Платформу РЭШ</a:t>
            </a: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Яндекс-учебник</a:t>
            </a: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ru-RU" sz="3200" b="1" i="1" dirty="0" err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lumMod val="50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Фоксфорд</a:t>
            </a:r>
            <a:endParaRPr lang="ru-RU" sz="3200" b="1" i="1" dirty="0" smtClean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endParaRPr lang="ru-RU" sz="2800" i="1" dirty="0" smtClean="0">
              <a:ln w="0"/>
              <a:solidFill>
                <a:schemeClr val="bg1"/>
              </a:solidFill>
              <a:effectLst>
                <a:glow rad="635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_457\Documents\Картинки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4" t="7031" r="2580" b="17310"/>
          <a:stretch>
            <a:fillRect/>
          </a:stretch>
        </p:blipFill>
        <p:spPr bwMode="auto">
          <a:xfrm>
            <a:off x="0" y="0"/>
            <a:ext cx="1720029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724348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180</Words>
  <Application>Microsoft Office PowerPoint</Application>
  <PresentationFormat>Произвольный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бюджетное общеобразовательное учреждение  «Средняя общеобразовательная школа №8»</vt:lpstr>
      <vt:lpstr>УРОЧНАЯ ДЕЯТЕЛЬНОСТЬ Online - Offline</vt:lpstr>
      <vt:lpstr>Сайт МБОУ  «СОШ №8»  Дистанционное обучение</vt:lpstr>
      <vt:lpstr>Слайд 4</vt:lpstr>
      <vt:lpstr>ВПР в 2020 году</vt:lpstr>
      <vt:lpstr>ОГЭ в 2020 году</vt:lpstr>
      <vt:lpstr>ЕГЭ в 2020 году</vt:lpstr>
      <vt:lpstr>Творческие конкурсы –в дистанционном режиме</vt:lpstr>
      <vt:lpstr>Используемые ресурсы:</vt:lpstr>
      <vt:lpstr>Телефон «горячей линии» по вопросам дистанционного обучения  3 19 90 (приёмная) 3 10 90(заместители директора по учебно-воспитательной работе, курирующие дистанционное обучение)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химико-биологического профиля медицинской направленности посредством взаимодействия  «образование – наука – производство»</dc:title>
  <dc:creator>Култаев Семён</dc:creator>
  <cp:lastModifiedBy>us_457</cp:lastModifiedBy>
  <cp:revision>57</cp:revision>
  <dcterms:created xsi:type="dcterms:W3CDTF">2020-02-11T07:39:20Z</dcterms:created>
  <dcterms:modified xsi:type="dcterms:W3CDTF">2020-04-12T15:21:24Z</dcterms:modified>
</cp:coreProperties>
</file>