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7" r:id="rId4"/>
    <p:sldId id="268" r:id="rId5"/>
    <p:sldId id="270" r:id="rId6"/>
    <p:sldId id="269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pen Sans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3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3201F-6933-49E6-A1AD-D2C93FCD357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477B7-71BA-4DB9-B0B8-9FB9BA4B9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477B7-71BA-4DB9-B0B8-9FB9BA4B99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56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1.png"/><Relationship Id="rId21" Type="http://schemas.openxmlformats.org/officeDocument/2006/relationships/image" Target="../media/image28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5" Type="http://schemas.openxmlformats.org/officeDocument/2006/relationships/image" Target="../media/image32.png"/><Relationship Id="rId2" Type="http://schemas.openxmlformats.org/officeDocument/2006/relationships/image" Target="../media/image5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jpg"/><Relationship Id="rId24" Type="http://schemas.openxmlformats.org/officeDocument/2006/relationships/image" Target="../media/image31.jpeg"/><Relationship Id="rId32" Type="http://schemas.openxmlformats.org/officeDocument/2006/relationships/image" Target="../media/image39.jpe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28" Type="http://schemas.openxmlformats.org/officeDocument/2006/relationships/image" Target="../media/image35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31" Type="http://schemas.openxmlformats.org/officeDocument/2006/relationships/image" Target="../media/image38.jpeg"/><Relationship Id="rId4" Type="http://schemas.openxmlformats.org/officeDocument/2006/relationships/image" Target="../media/image12.svg"/><Relationship Id="rId9" Type="http://schemas.openxmlformats.org/officeDocument/2006/relationships/image" Target="../media/image4.png"/><Relationship Id="rId14" Type="http://schemas.openxmlformats.org/officeDocument/2006/relationships/image" Target="../media/image21.png"/><Relationship Id="rId22" Type="http://schemas.openxmlformats.org/officeDocument/2006/relationships/image" Target="../media/image29.jpeg"/><Relationship Id="rId27" Type="http://schemas.openxmlformats.org/officeDocument/2006/relationships/image" Target="../media/image34.jpeg"/><Relationship Id="rId30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53.jpeg"/><Relationship Id="rId3" Type="http://schemas.openxmlformats.org/officeDocument/2006/relationships/image" Target="../media/image3.png"/><Relationship Id="rId21" Type="http://schemas.openxmlformats.org/officeDocument/2006/relationships/image" Target="../media/image48.jpeg"/><Relationship Id="rId7" Type="http://schemas.openxmlformats.org/officeDocument/2006/relationships/image" Target="../media/image9.sv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5" Type="http://schemas.openxmlformats.org/officeDocument/2006/relationships/image" Target="../media/image52.jpeg"/><Relationship Id="rId2" Type="http://schemas.openxmlformats.org/officeDocument/2006/relationships/image" Target="../media/image1.png"/><Relationship Id="rId16" Type="http://schemas.openxmlformats.org/officeDocument/2006/relationships/image" Target="../media/image45.jpeg"/><Relationship Id="rId20" Type="http://schemas.openxmlformats.org/officeDocument/2006/relationships/image" Target="../media/image33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jpeg"/><Relationship Id="rId24" Type="http://schemas.openxmlformats.org/officeDocument/2006/relationships/image" Target="../media/image51.jpeg"/><Relationship Id="rId5" Type="http://schemas.openxmlformats.org/officeDocument/2006/relationships/image" Target="../media/image13.png"/><Relationship Id="rId15" Type="http://schemas.openxmlformats.org/officeDocument/2006/relationships/image" Target="../media/image44.jpeg"/><Relationship Id="rId23" Type="http://schemas.openxmlformats.org/officeDocument/2006/relationships/image" Target="../media/image50.jpeg"/><Relationship Id="rId28" Type="http://schemas.openxmlformats.org/officeDocument/2006/relationships/image" Target="../media/image55.jpeg"/><Relationship Id="rId10" Type="http://schemas.openxmlformats.org/officeDocument/2006/relationships/image" Target="../media/image7.svg"/><Relationship Id="rId19" Type="http://schemas.openxmlformats.org/officeDocument/2006/relationships/image" Target="../media/image32.png"/><Relationship Id="rId31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43.jpeg"/><Relationship Id="rId22" Type="http://schemas.openxmlformats.org/officeDocument/2006/relationships/image" Target="../media/image49.jpeg"/><Relationship Id="rId27" Type="http://schemas.openxmlformats.org/officeDocument/2006/relationships/image" Target="../media/image54.png"/><Relationship Id="rId30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60.jpeg"/><Relationship Id="rId2" Type="http://schemas.openxmlformats.org/officeDocument/2006/relationships/image" Target="../media/image3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9.jpeg"/><Relationship Id="rId5" Type="http://schemas.openxmlformats.org/officeDocument/2006/relationships/image" Target="../media/image7.svg"/><Relationship Id="rId15" Type="http://schemas.openxmlformats.org/officeDocument/2006/relationships/image" Target="../media/image63.jpg"/><Relationship Id="rId10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69.gif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6" Type="http://schemas.openxmlformats.org/officeDocument/2006/relationships/image" Target="../media/image7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14" Type="http://schemas.openxmlformats.org/officeDocument/2006/relationships/image" Target="../media/image7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microsoft.com/office/2007/relationships/hdphoto" Target="../media/hdphoto1.wdp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microsoft.com/office/2007/relationships/hdphoto" Target="../media/hdphoto4.wdp"/><Relationship Id="rId7" Type="http://schemas.openxmlformats.org/officeDocument/2006/relationships/image" Target="../media/image6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9.png"/><Relationship Id="rId5" Type="http://schemas.openxmlformats.org/officeDocument/2006/relationships/image" Target="../media/image4.png"/><Relationship Id="rId15" Type="http://schemas.openxmlformats.org/officeDocument/2006/relationships/image" Target="../media/image82.png"/><Relationship Id="rId10" Type="http://schemas.openxmlformats.org/officeDocument/2006/relationships/image" Target="../media/image9.svg"/><Relationship Id="rId19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8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2102" y="2888116"/>
            <a:ext cx="9629471" cy="8000958"/>
          </a:xfrm>
          <a:custGeom>
            <a:avLst/>
            <a:gdLst/>
            <a:ahLst/>
            <a:cxnLst/>
            <a:rect l="l" t="t" r="r" b="b"/>
            <a:pathLst>
              <a:path w="9629471" h="8000958">
                <a:moveTo>
                  <a:pt x="0" y="0"/>
                </a:moveTo>
                <a:lnTo>
                  <a:pt x="9629472" y="0"/>
                </a:lnTo>
                <a:lnTo>
                  <a:pt x="9629472" y="8000958"/>
                </a:lnTo>
                <a:lnTo>
                  <a:pt x="0" y="8000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31798">
            <a:off x="14330053" y="-3623987"/>
            <a:ext cx="11488481" cy="9437111"/>
          </a:xfrm>
          <a:custGeom>
            <a:avLst/>
            <a:gdLst/>
            <a:ahLst/>
            <a:cxnLst/>
            <a:rect l="l" t="t" r="r" b="b"/>
            <a:pathLst>
              <a:path w="11488481" h="9437111">
                <a:moveTo>
                  <a:pt x="0" y="0"/>
                </a:moveTo>
                <a:lnTo>
                  <a:pt x="11488481" y="0"/>
                </a:lnTo>
                <a:lnTo>
                  <a:pt x="11488481" y="9437111"/>
                </a:lnTo>
                <a:lnTo>
                  <a:pt x="0" y="943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94" b="-8594"/>
            </a:stretch>
          </a:blipFill>
        </p:spPr>
      </p:sp>
      <p:sp>
        <p:nvSpPr>
          <p:cNvPr id="4" name="Freeform 4"/>
          <p:cNvSpPr/>
          <p:nvPr/>
        </p:nvSpPr>
        <p:spPr>
          <a:xfrm rot="-7691702">
            <a:off x="-4192712" y="4063818"/>
            <a:ext cx="9366592" cy="8878608"/>
          </a:xfrm>
          <a:custGeom>
            <a:avLst/>
            <a:gdLst/>
            <a:ahLst/>
            <a:cxnLst/>
            <a:rect l="l" t="t" r="r" b="b"/>
            <a:pathLst>
              <a:path w="9366592" h="8878608">
                <a:moveTo>
                  <a:pt x="0" y="0"/>
                </a:moveTo>
                <a:lnTo>
                  <a:pt x="9366593" y="0"/>
                </a:lnTo>
                <a:lnTo>
                  <a:pt x="9366593" y="8878608"/>
                </a:lnTo>
                <a:lnTo>
                  <a:pt x="0" y="8878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9838">
            <a:off x="-7616538" y="-4220040"/>
            <a:ext cx="11043344" cy="10629218"/>
          </a:xfrm>
          <a:custGeom>
            <a:avLst/>
            <a:gdLst/>
            <a:ahLst/>
            <a:cxnLst/>
            <a:rect l="l" t="t" r="r" b="b"/>
            <a:pathLst>
              <a:path w="11043344" h="10629218">
                <a:moveTo>
                  <a:pt x="0" y="0"/>
                </a:moveTo>
                <a:lnTo>
                  <a:pt x="11043343" y="0"/>
                </a:lnTo>
                <a:lnTo>
                  <a:pt x="11043343" y="10629218"/>
                </a:lnTo>
                <a:lnTo>
                  <a:pt x="0" y="10629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084">
            <a:off x="12763199" y="5828926"/>
            <a:ext cx="13625654" cy="13114692"/>
          </a:xfrm>
          <a:custGeom>
            <a:avLst/>
            <a:gdLst/>
            <a:ahLst/>
            <a:cxnLst/>
            <a:rect l="l" t="t" r="r" b="b"/>
            <a:pathLst>
              <a:path w="13625654" h="13114692">
                <a:moveTo>
                  <a:pt x="0" y="0"/>
                </a:moveTo>
                <a:lnTo>
                  <a:pt x="13625654" y="0"/>
                </a:lnTo>
                <a:lnTo>
                  <a:pt x="13625654" y="13114692"/>
                </a:lnTo>
                <a:lnTo>
                  <a:pt x="0" y="13114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99388" y="6774274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34185" flipV="1">
            <a:off x="780689" y="-2350536"/>
            <a:ext cx="7116792" cy="4114800"/>
          </a:xfrm>
          <a:custGeom>
            <a:avLst/>
            <a:gdLst/>
            <a:ahLst/>
            <a:cxnLst/>
            <a:rect l="l" t="t" r="r" b="b"/>
            <a:pathLst>
              <a:path w="7116792" h="4114800">
                <a:moveTo>
                  <a:pt x="0" y="4114800"/>
                </a:moveTo>
                <a:lnTo>
                  <a:pt x="7116792" y="4114800"/>
                </a:lnTo>
                <a:lnTo>
                  <a:pt x="71167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alphaModFix amt="7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53226" y="6877389"/>
            <a:ext cx="9624120" cy="241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Казанцева Оксана Васильевна</a:t>
            </a: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Учитель информатики</a:t>
            </a: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МБОУ «СОШ №8» Топкинский МО</a:t>
            </a: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Кемеровская область-Кузбасс</a:t>
            </a:r>
            <a:endParaRPr lang="en-US" sz="3400" dirty="0">
              <a:solidFill>
                <a:srgbClr val="073763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32680D-9250-49FC-953B-2FB5221956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b="3009"/>
          <a:stretch/>
        </p:blipFill>
        <p:spPr>
          <a:xfrm>
            <a:off x="11655430" y="-952500"/>
            <a:ext cx="7262157" cy="1112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711FBC-9405-4542-98E4-CD4C213F2814}"/>
              </a:ext>
            </a:extLst>
          </p:cNvPr>
          <p:cNvSpPr txBox="1"/>
          <p:nvPr/>
        </p:nvSpPr>
        <p:spPr>
          <a:xfrm>
            <a:off x="1469224" y="1726029"/>
            <a:ext cx="17824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4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Опыт побед и открытий: </a:t>
            </a:r>
          </a:p>
          <a:p>
            <a:pPr algn="l" fontAlgn="base"/>
            <a:r>
              <a:rPr lang="ru-RU" sz="4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Как конкурсы меняют жизнь педагога?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666265">
            <a:off x="11228344" y="1555034"/>
            <a:ext cx="13625654" cy="13114692"/>
          </a:xfrm>
          <a:custGeom>
            <a:avLst/>
            <a:gdLst/>
            <a:ahLst/>
            <a:cxnLst/>
            <a:rect l="l" t="t" r="r" b="b"/>
            <a:pathLst>
              <a:path w="13625654" h="13114692">
                <a:moveTo>
                  <a:pt x="0" y="0"/>
                </a:moveTo>
                <a:lnTo>
                  <a:pt x="13625654" y="0"/>
                </a:lnTo>
                <a:lnTo>
                  <a:pt x="13625654" y="13114693"/>
                </a:lnTo>
                <a:lnTo>
                  <a:pt x="0" y="1311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400000">
            <a:off x="2504135" y="2090535"/>
            <a:ext cx="1030032" cy="4324897"/>
          </a:xfrm>
          <a:custGeom>
            <a:avLst/>
            <a:gdLst/>
            <a:ahLst/>
            <a:cxnLst/>
            <a:rect l="l" t="t" r="r" b="b"/>
            <a:pathLst>
              <a:path w="1340939" h="1363247">
                <a:moveTo>
                  <a:pt x="0" y="0"/>
                </a:moveTo>
                <a:lnTo>
                  <a:pt x="1340940" y="0"/>
                </a:lnTo>
                <a:lnTo>
                  <a:pt x="1340940" y="1363247"/>
                </a:lnTo>
                <a:lnTo>
                  <a:pt x="0" y="136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3474" y="-4325691"/>
            <a:ext cx="8801711" cy="8229600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4930" y="8199912"/>
            <a:ext cx="4058886" cy="1156190"/>
          </a:xfrm>
          <a:custGeom>
            <a:avLst/>
            <a:gdLst/>
            <a:ahLst/>
            <a:cxnLst/>
            <a:rect l="l" t="t" r="r" b="b"/>
            <a:pathLst>
              <a:path w="1355552" h="1355552">
                <a:moveTo>
                  <a:pt x="0" y="0"/>
                </a:moveTo>
                <a:lnTo>
                  <a:pt x="1355552" y="0"/>
                </a:lnTo>
                <a:lnTo>
                  <a:pt x="1355552" y="1355551"/>
                </a:lnTo>
                <a:lnTo>
                  <a:pt x="0" y="1355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303830">
            <a:off x="16163436" y="-2268291"/>
            <a:ext cx="3306803" cy="4114800"/>
          </a:xfrm>
          <a:custGeom>
            <a:avLst/>
            <a:gdLst/>
            <a:ahLst/>
            <a:cxnLst/>
            <a:rect l="l" t="t" r="r" b="b"/>
            <a:pathLst>
              <a:path w="3306803" h="4114800">
                <a:moveTo>
                  <a:pt x="0" y="0"/>
                </a:moveTo>
                <a:lnTo>
                  <a:pt x="3306803" y="0"/>
                </a:lnTo>
                <a:lnTo>
                  <a:pt x="3306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6158" y="3879001"/>
            <a:ext cx="367714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 молодого педагога- к вершинам мастерства</a:t>
            </a:r>
            <a:endParaRPr lang="en-US" sz="2000" b="1" spc="72" dirty="0">
              <a:solidFill>
                <a:srgbClr val="07376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42357" y="3810957"/>
            <a:ext cx="1087795" cy="1086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7517" b="1" spc="142" dirty="0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1678" y="7906240"/>
            <a:ext cx="1027795" cy="1086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7517" b="1" spc="142" dirty="0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1202" y="8477259"/>
            <a:ext cx="403658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Цифровая среда и ее возможности, </a:t>
            </a:r>
          </a:p>
          <a:p>
            <a:pPr algn="l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образовательного процесса</a:t>
            </a:r>
            <a:endParaRPr lang="en-US" sz="3838" b="1" spc="72" dirty="0">
              <a:solidFill>
                <a:srgbClr val="07376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036769" y="3698411"/>
            <a:ext cx="3739516" cy="1086033"/>
          </a:xfrm>
          <a:custGeom>
            <a:avLst/>
            <a:gdLst/>
            <a:ahLst/>
            <a:cxnLst/>
            <a:rect l="l" t="t" r="r" b="b"/>
            <a:pathLst>
              <a:path w="1355552" h="1355552">
                <a:moveTo>
                  <a:pt x="0" y="0"/>
                </a:moveTo>
                <a:lnTo>
                  <a:pt x="1355552" y="0"/>
                </a:lnTo>
                <a:lnTo>
                  <a:pt x="1355552" y="1355552"/>
                </a:lnTo>
                <a:lnTo>
                  <a:pt x="0" y="135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9716725" y="3810957"/>
            <a:ext cx="953840" cy="1086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7517" b="1" spc="142" dirty="0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80936" y="3903909"/>
            <a:ext cx="403658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Цифровая среда в проектной</a:t>
            </a:r>
          </a:p>
          <a:p>
            <a:pPr algn="l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научной деятельности</a:t>
            </a:r>
            <a:endParaRPr lang="en-US" sz="2000" b="1" spc="72" dirty="0">
              <a:solidFill>
                <a:srgbClr val="07376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Freeform 18"/>
          <p:cNvSpPr/>
          <p:nvPr/>
        </p:nvSpPr>
        <p:spPr>
          <a:xfrm rot="10800000">
            <a:off x="5896304" y="8204487"/>
            <a:ext cx="4441747" cy="1267040"/>
          </a:xfrm>
          <a:custGeom>
            <a:avLst/>
            <a:gdLst/>
            <a:ahLst/>
            <a:cxnLst/>
            <a:rect l="l" t="t" r="r" b="b"/>
            <a:pathLst>
              <a:path w="1340939" h="1363247">
                <a:moveTo>
                  <a:pt x="0" y="0"/>
                </a:moveTo>
                <a:lnTo>
                  <a:pt x="1340940" y="0"/>
                </a:lnTo>
                <a:lnTo>
                  <a:pt x="1340940" y="1363247"/>
                </a:lnTo>
                <a:lnTo>
                  <a:pt x="0" y="136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572931" y="8454708"/>
            <a:ext cx="3677146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Воспитание патриотизма через использование эффективных практик на уроках</a:t>
            </a:r>
            <a:endParaRPr lang="en-US" sz="3838" b="1" spc="72" dirty="0">
              <a:solidFill>
                <a:srgbClr val="07376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746606" y="6268374"/>
            <a:ext cx="988564" cy="1086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7517" b="1" spc="142" dirty="0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 rot="3864119">
            <a:off x="-10311111" y="703998"/>
            <a:ext cx="11043344" cy="10629218"/>
          </a:xfrm>
          <a:custGeom>
            <a:avLst/>
            <a:gdLst/>
            <a:ahLst/>
            <a:cxnLst/>
            <a:rect l="l" t="t" r="r" b="b"/>
            <a:pathLst>
              <a:path w="11043344" h="10629218">
                <a:moveTo>
                  <a:pt x="0" y="0"/>
                </a:moveTo>
                <a:lnTo>
                  <a:pt x="11043344" y="0"/>
                </a:lnTo>
                <a:lnTo>
                  <a:pt x="11043344" y="10629218"/>
                </a:lnTo>
                <a:lnTo>
                  <a:pt x="0" y="1062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/>
            </a:stretch>
          </a:blipFill>
        </p:spPr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E96969D-70AB-480D-9BDF-35ACA3F3D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0" y="303049"/>
            <a:ext cx="4482968" cy="33692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755F02-335C-44AE-B5BB-E3F206AF5C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18" y="289588"/>
            <a:ext cx="5200047" cy="3375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C289B9E-8A4B-4B7D-BC64-4E76B8F974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53" y="4843741"/>
            <a:ext cx="4395536" cy="33035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E54718E-4C22-4776-9D60-E496EE7228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56" y="4809175"/>
            <a:ext cx="5047844" cy="33658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B547FC1-CFF7-492F-AD1A-69C657419401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516" y="2532740"/>
            <a:ext cx="2098832" cy="2634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10C53647-56F8-4BDC-A8BE-0C6D512D14FA}"/>
              </a:ext>
            </a:extLst>
          </p:cNvPr>
          <p:cNvGrpSpPr/>
          <p:nvPr/>
        </p:nvGrpSpPr>
        <p:grpSpPr>
          <a:xfrm>
            <a:off x="10212058" y="-131551"/>
            <a:ext cx="7786054" cy="2981539"/>
            <a:chOff x="10254016" y="-131551"/>
            <a:chExt cx="7744095" cy="285919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925B275-B1A1-4345-A58C-6D1751FFC996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086" y="18471"/>
              <a:ext cx="2012025" cy="2590751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1D255DD-A9F3-4DAA-9B9C-68A0EF2DC641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164" y="-79416"/>
              <a:ext cx="1837915" cy="266663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7A08ED3-2586-426B-8185-01B98CE22545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8086" y="0"/>
              <a:ext cx="1920254" cy="272764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F1A9F5D-04F5-4B25-AE73-419821AF9CBD}"/>
                </a:ext>
              </a:extLst>
            </p:cNvPr>
            <p:cNvPicPr/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00"/>
            <a:stretch/>
          </p:blipFill>
          <p:spPr bwMode="auto">
            <a:xfrm>
              <a:off x="11746606" y="-25371"/>
              <a:ext cx="1970026" cy="266663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66CED11-C38E-4DD3-A760-C68A6A446457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016" y="-131551"/>
              <a:ext cx="1920254" cy="2726848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7652474-99E8-4B01-A56F-8E3D43E0AD5A}"/>
              </a:ext>
            </a:extLst>
          </p:cNvPr>
          <p:cNvGrpSpPr/>
          <p:nvPr/>
        </p:nvGrpSpPr>
        <p:grpSpPr>
          <a:xfrm>
            <a:off x="10212057" y="2532740"/>
            <a:ext cx="8294022" cy="2944268"/>
            <a:chOff x="10249862" y="2532740"/>
            <a:chExt cx="7868208" cy="279111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1C591EB-DB28-44DA-BCB8-2C47E26DCC24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9886" y="2532740"/>
              <a:ext cx="1868184" cy="259075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514C4C3-250C-45A7-B6FC-46A851DDE88E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4432" y="2561434"/>
              <a:ext cx="2128714" cy="2727641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6B3142F-1DE1-47C2-9070-13B8440B9B59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191338" y="2208344"/>
              <a:ext cx="2601641" cy="330782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955114-5A47-4D19-8281-681860570BF2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9862" y="2536717"/>
              <a:ext cx="2108685" cy="278713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F721945-7E86-4524-B8D9-DCD4B341AEC7}"/>
              </a:ext>
            </a:extLst>
          </p:cNvPr>
          <p:cNvGrpSpPr/>
          <p:nvPr/>
        </p:nvGrpSpPr>
        <p:grpSpPr>
          <a:xfrm>
            <a:off x="10212057" y="5243272"/>
            <a:ext cx="8801711" cy="3412406"/>
            <a:chOff x="10229415" y="5149964"/>
            <a:chExt cx="8113940" cy="3066914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86A03AE-405F-47AF-9E3C-B977A655DF5B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33" y="5149964"/>
              <a:ext cx="2763361" cy="3066914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B17E1EB3-CE19-4BCC-B732-12DD86EAA46E}"/>
                </a:ext>
              </a:extLst>
            </p:cNvPr>
            <p:cNvPicPr/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0920" y="5203288"/>
              <a:ext cx="2592435" cy="1969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D272DC3-BF06-498C-8005-BDF7C6417106}"/>
                </a:ext>
              </a:extLst>
            </p:cNvPr>
            <p:cNvPicPr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33"/>
            <a:stretch/>
          </p:blipFill>
          <p:spPr bwMode="auto">
            <a:xfrm rot="5400000">
              <a:off x="13495822" y="4924857"/>
              <a:ext cx="1897292" cy="253146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C976448-F63C-4D7E-A7DF-87C761F4C49B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9415" y="5195932"/>
              <a:ext cx="2035418" cy="230970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2A574EB-8A3B-47F9-A022-1E27F49432C8}"/>
              </a:ext>
            </a:extLst>
          </p:cNvPr>
          <p:cNvGrpSpPr/>
          <p:nvPr/>
        </p:nvGrpSpPr>
        <p:grpSpPr>
          <a:xfrm>
            <a:off x="10237050" y="7342609"/>
            <a:ext cx="8602308" cy="3094444"/>
            <a:chOff x="10334149" y="7258711"/>
            <a:chExt cx="8246970" cy="282899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904D0C8-ED2E-4664-90D1-481A06D11379}"/>
                </a:ext>
              </a:extLst>
            </p:cNvPr>
            <p:cNvPicPr/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2770" y="7363693"/>
              <a:ext cx="2148349" cy="2628318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FEC5857-7776-4E6C-876D-C46E5BE44EC6}"/>
                </a:ext>
              </a:extLst>
            </p:cNvPr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317912" y="7355097"/>
              <a:ext cx="1884770" cy="262831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A51402B-8CF1-46A8-9760-B8A16991E536}"/>
                </a:ext>
              </a:extLst>
            </p:cNvPr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3701" y="7277675"/>
              <a:ext cx="2148349" cy="2810031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C8DC32A-9D21-43B4-9F07-AD883419E0F5}"/>
                </a:ext>
              </a:extLst>
            </p:cNvPr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888" y="7354407"/>
              <a:ext cx="2077831" cy="263494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1C276A1-95BF-4CA1-8D8F-A7749E738174}"/>
                </a:ext>
              </a:extLst>
            </p:cNvPr>
            <p:cNvPicPr/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149" y="7258711"/>
              <a:ext cx="2077831" cy="269521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2345311" y="636511"/>
            <a:ext cx="11748216" cy="9761385"/>
          </a:xfrm>
          <a:custGeom>
            <a:avLst/>
            <a:gdLst/>
            <a:ahLst/>
            <a:cxnLst/>
            <a:rect l="l" t="t" r="r" b="b"/>
            <a:pathLst>
              <a:path w="11748216" h="9761385">
                <a:moveTo>
                  <a:pt x="0" y="0"/>
                </a:moveTo>
                <a:lnTo>
                  <a:pt x="11748215" y="0"/>
                </a:lnTo>
                <a:lnTo>
                  <a:pt x="11748215" y="9761385"/>
                </a:lnTo>
                <a:lnTo>
                  <a:pt x="0" y="9761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648346">
            <a:off x="-3979623" y="-4024233"/>
            <a:ext cx="9366592" cy="8878608"/>
          </a:xfrm>
          <a:custGeom>
            <a:avLst/>
            <a:gdLst/>
            <a:ahLst/>
            <a:cxnLst/>
            <a:rect l="l" t="t" r="r" b="b"/>
            <a:pathLst>
              <a:path w="9366592" h="8878608">
                <a:moveTo>
                  <a:pt x="0" y="0"/>
                </a:moveTo>
                <a:lnTo>
                  <a:pt x="9366592" y="0"/>
                </a:lnTo>
                <a:lnTo>
                  <a:pt x="9366592" y="8878608"/>
                </a:lnTo>
                <a:lnTo>
                  <a:pt x="0" y="8878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37484">
            <a:off x="15301530" y="-6662031"/>
            <a:ext cx="12737149" cy="12259506"/>
          </a:xfrm>
          <a:custGeom>
            <a:avLst/>
            <a:gdLst/>
            <a:ahLst/>
            <a:cxnLst/>
            <a:rect l="l" t="t" r="r" b="b"/>
            <a:pathLst>
              <a:path w="12737149" h="12259506">
                <a:moveTo>
                  <a:pt x="0" y="0"/>
                </a:moveTo>
                <a:lnTo>
                  <a:pt x="12737149" y="0"/>
                </a:lnTo>
                <a:lnTo>
                  <a:pt x="12737149" y="12259506"/>
                </a:lnTo>
                <a:lnTo>
                  <a:pt x="0" y="12259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0690">
            <a:off x="15851295" y="5321636"/>
            <a:ext cx="11902295" cy="11128646"/>
          </a:xfrm>
          <a:custGeom>
            <a:avLst/>
            <a:gdLst/>
            <a:ahLst/>
            <a:cxnLst/>
            <a:rect l="l" t="t" r="r" b="b"/>
            <a:pathLst>
              <a:path w="11902295" h="11128646">
                <a:moveTo>
                  <a:pt x="0" y="0"/>
                </a:moveTo>
                <a:lnTo>
                  <a:pt x="11902295" y="0"/>
                </a:lnTo>
                <a:lnTo>
                  <a:pt x="11902295" y="11128647"/>
                </a:lnTo>
                <a:lnTo>
                  <a:pt x="0" y="11128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V="1">
            <a:off x="14521835" y="-2889865"/>
            <a:ext cx="1735647" cy="3205886"/>
          </a:xfrm>
          <a:custGeom>
            <a:avLst/>
            <a:gdLst/>
            <a:ahLst/>
            <a:cxnLst/>
            <a:rect l="l" t="t" r="r" b="b"/>
            <a:pathLst>
              <a:path w="8317111" h="4808802">
                <a:moveTo>
                  <a:pt x="0" y="4808802"/>
                </a:moveTo>
                <a:lnTo>
                  <a:pt x="8317111" y="4808802"/>
                </a:lnTo>
                <a:lnTo>
                  <a:pt x="8317111" y="0"/>
                </a:lnTo>
                <a:lnTo>
                  <a:pt x="0" y="0"/>
                </a:lnTo>
                <a:lnTo>
                  <a:pt x="0" y="4808802"/>
                </a:lnTo>
                <a:close/>
              </a:path>
            </a:pathLst>
          </a:custGeom>
          <a:blipFill>
            <a:blip r:embed="rId6">
              <a:alphaModFix amt="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300172">
            <a:off x="-7809336" y="3284385"/>
            <a:ext cx="13625654" cy="13114692"/>
          </a:xfrm>
          <a:custGeom>
            <a:avLst/>
            <a:gdLst/>
            <a:ahLst/>
            <a:cxnLst/>
            <a:rect l="l" t="t" r="r" b="b"/>
            <a:pathLst>
              <a:path w="13625654" h="13114692">
                <a:moveTo>
                  <a:pt x="0" y="0"/>
                </a:moveTo>
                <a:lnTo>
                  <a:pt x="13625654" y="0"/>
                </a:lnTo>
                <a:lnTo>
                  <a:pt x="13625654" y="13114692"/>
                </a:lnTo>
                <a:lnTo>
                  <a:pt x="0" y="13114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</p:spPr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ED12772-8951-4292-A6B1-C0B828DCBC09}"/>
              </a:ext>
            </a:extLst>
          </p:cNvPr>
          <p:cNvGrpSpPr/>
          <p:nvPr/>
        </p:nvGrpSpPr>
        <p:grpSpPr>
          <a:xfrm>
            <a:off x="-1523846" y="-1418954"/>
            <a:ext cx="13758712" cy="11069444"/>
            <a:chOff x="-1906226" y="-2057400"/>
            <a:chExt cx="15304275" cy="12455296"/>
          </a:xfrm>
        </p:grpSpPr>
        <p:sp>
          <p:nvSpPr>
            <p:cNvPr id="5" name="Freeform 5"/>
            <p:cNvSpPr/>
            <p:nvPr/>
          </p:nvSpPr>
          <p:spPr>
            <a:xfrm rot="-10636735">
              <a:off x="-1906226" y="-2057400"/>
              <a:ext cx="4198776" cy="4114800"/>
            </a:xfrm>
            <a:custGeom>
              <a:avLst/>
              <a:gdLst/>
              <a:ahLst/>
              <a:cxnLst/>
              <a:rect l="l" t="t" r="r" b="b"/>
              <a:pathLst>
                <a:path w="4198776" h="4114800">
                  <a:moveTo>
                    <a:pt x="0" y="0"/>
                  </a:moveTo>
                  <a:lnTo>
                    <a:pt x="4198775" y="0"/>
                  </a:lnTo>
                  <a:lnTo>
                    <a:pt x="419877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DE69027-6B29-4A3F-804D-6E4C034EEF6E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2980" y="6658787"/>
              <a:ext cx="3107219" cy="4149206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BCBAAF7-370B-4895-920D-94F9DCCC6CE3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14990" y="6376299"/>
              <a:ext cx="3437517" cy="458883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7216286-2E59-49AF-BB9A-A7999748506E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715" y="37762"/>
              <a:ext cx="2572703" cy="345445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3A596F8-6E51-44F7-8592-E8543A8554D9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221" y="0"/>
              <a:ext cx="2429828" cy="348445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156FB74-54F3-48C0-AF11-5320A8D4A541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620" y="66956"/>
              <a:ext cx="2658429" cy="359753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8D14DF7-5E3B-4F97-852D-354FA4690C8E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042" y="0"/>
              <a:ext cx="2572703" cy="3370112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CE872F3-6A8B-47F5-A6CF-7D3BFA17FD2F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8878" y="-406054"/>
              <a:ext cx="1881901" cy="297246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E143B15-6948-4B48-9DE4-2BB082ADAC6B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520" y="1524052"/>
              <a:ext cx="2659190" cy="351018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7B08088-41B9-4B07-8788-FEBA71357D1E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9" y="1595074"/>
              <a:ext cx="2997309" cy="2041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F23C670-01FC-411B-BD25-2C33CF2DD0C1}"/>
                </a:ext>
              </a:extLst>
            </p:cNvPr>
            <p:cNvPicPr/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33"/>
            <a:stretch/>
          </p:blipFill>
          <p:spPr bwMode="auto">
            <a:xfrm rot="5400000">
              <a:off x="489497" y="2413004"/>
              <a:ext cx="2213980" cy="29973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A6E8ECC-54B0-43C4-A384-06F3F2DC9549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147" y="3981878"/>
              <a:ext cx="2659190" cy="3431749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F36FF14-CDC6-4A9A-A6F0-8BEBF7B4037E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669" y="3960251"/>
              <a:ext cx="2808603" cy="344781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05E9A1C-4382-46DA-ACBF-458EA46E8C3B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966" y="1283489"/>
              <a:ext cx="2544656" cy="34375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7A47357-3078-43C8-839C-54F9889B8A4E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694391" y="3606743"/>
              <a:ext cx="2590461" cy="328421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4244471-688F-44D3-B630-B593244B203E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605" y="2021131"/>
              <a:ext cx="2672742" cy="339115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EFCB4F3-F548-48A9-A39C-89DDD6F14C49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9234" y="3606743"/>
              <a:ext cx="2760990" cy="355660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96C3AF1-02C6-418A-8C86-7593A70ABA13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6605" y="6364363"/>
              <a:ext cx="2878610" cy="3832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E9533C4-0006-4B7F-A500-6D1C4DC4D0A1}"/>
                </a:ext>
              </a:extLst>
            </p:cNvPr>
            <p:cNvPicPr/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0114" y="2676404"/>
              <a:ext cx="2725477" cy="348445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34B089F-9FE8-41AB-A9AF-6A8FA5CBDF73}"/>
                </a:ext>
              </a:extLst>
            </p:cNvPr>
            <p:cNvPicPr/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00"/>
            <a:stretch/>
          </p:blipFill>
          <p:spPr bwMode="auto">
            <a:xfrm>
              <a:off x="10632933" y="5232908"/>
              <a:ext cx="2692135" cy="33518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5A47867-B39E-4972-9520-CB8D1E68AFFE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1731" y="7046025"/>
              <a:ext cx="2760990" cy="3351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9C8EF5B-07F0-4246-AC70-D0E26AF5A42B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064" y="4206103"/>
              <a:ext cx="2279596" cy="31638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7237A5-1605-4D38-AC03-36ADB23485CC}"/>
              </a:ext>
            </a:extLst>
          </p:cNvPr>
          <p:cNvSpPr txBox="1"/>
          <p:nvPr/>
        </p:nvSpPr>
        <p:spPr>
          <a:xfrm>
            <a:off x="12305658" y="631419"/>
            <a:ext cx="5525142" cy="906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заочный конкурс «Лучший сайт педагога» 2 место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2 методических разработок «Педагогическая Академия творчества»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Областной конкурс «Инновации в образовании» Диплом 2 степени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Областной конкурс ПРОФориентир-2021, участие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этап конкурса профессионального мастерства «Новая волна» лауреат 2020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этап конкурса профессионального мастерства «Новая волна» лауреат 2020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«Педагогический успех в номинации: Профессиональная компетентность учителя информатики в условиях ФГОС» победитель, 1 место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Областной конкурс ПРОФориентир-2024, диплом 3 степени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 «Миссия инженер», Диплом финалиста , 2025г</a:t>
            </a:r>
          </a:p>
          <a:p>
            <a:pPr marL="342900" lvl="0" indent="-342900">
              <a:lnSpc>
                <a:spcPct val="13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конкурс «Учитель года» участник, 2025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7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648346">
            <a:off x="-4018189" y="-3811660"/>
            <a:ext cx="9366592" cy="8878608"/>
          </a:xfrm>
          <a:custGeom>
            <a:avLst/>
            <a:gdLst/>
            <a:ahLst/>
            <a:cxnLst/>
            <a:rect l="l" t="t" r="r" b="b"/>
            <a:pathLst>
              <a:path w="9366592" h="8878608">
                <a:moveTo>
                  <a:pt x="0" y="0"/>
                </a:moveTo>
                <a:lnTo>
                  <a:pt x="9366592" y="0"/>
                </a:lnTo>
                <a:lnTo>
                  <a:pt x="9366592" y="8878608"/>
                </a:lnTo>
                <a:lnTo>
                  <a:pt x="0" y="8878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37484">
            <a:off x="11837896" y="-5961470"/>
            <a:ext cx="12737149" cy="12259506"/>
          </a:xfrm>
          <a:custGeom>
            <a:avLst/>
            <a:gdLst/>
            <a:ahLst/>
            <a:cxnLst/>
            <a:rect l="l" t="t" r="r" b="b"/>
            <a:pathLst>
              <a:path w="12737149" h="12259506">
                <a:moveTo>
                  <a:pt x="0" y="0"/>
                </a:moveTo>
                <a:lnTo>
                  <a:pt x="12737149" y="0"/>
                </a:lnTo>
                <a:lnTo>
                  <a:pt x="12737149" y="12259506"/>
                </a:lnTo>
                <a:lnTo>
                  <a:pt x="0" y="12259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636735">
            <a:off x="-1906226" y="-2057400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V="1">
            <a:off x="12032561" y="-400592"/>
            <a:ext cx="8317111" cy="4808802"/>
          </a:xfrm>
          <a:custGeom>
            <a:avLst/>
            <a:gdLst/>
            <a:ahLst/>
            <a:cxnLst/>
            <a:rect l="l" t="t" r="r" b="b"/>
            <a:pathLst>
              <a:path w="8317111" h="4808802">
                <a:moveTo>
                  <a:pt x="0" y="4808802"/>
                </a:moveTo>
                <a:lnTo>
                  <a:pt x="8317111" y="4808802"/>
                </a:lnTo>
                <a:lnTo>
                  <a:pt x="8317111" y="0"/>
                </a:lnTo>
                <a:lnTo>
                  <a:pt x="0" y="0"/>
                </a:lnTo>
                <a:lnTo>
                  <a:pt x="0" y="4808802"/>
                </a:lnTo>
                <a:close/>
              </a:path>
            </a:pathLst>
          </a:custGeom>
          <a:blipFill>
            <a:blip r:embed="rId6">
              <a:alphaModFix amt="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300172">
            <a:off x="-877943" y="-1170502"/>
            <a:ext cx="13625654" cy="13114692"/>
          </a:xfrm>
          <a:custGeom>
            <a:avLst/>
            <a:gdLst/>
            <a:ahLst/>
            <a:cxnLst/>
            <a:rect l="l" t="t" r="r" b="b"/>
            <a:pathLst>
              <a:path w="13625654" h="13114692">
                <a:moveTo>
                  <a:pt x="0" y="0"/>
                </a:moveTo>
                <a:lnTo>
                  <a:pt x="13625654" y="0"/>
                </a:lnTo>
                <a:lnTo>
                  <a:pt x="13625654" y="13114692"/>
                </a:lnTo>
                <a:lnTo>
                  <a:pt x="0" y="13114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BFCB67-877B-4676-AD69-62A6C6C84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3" y="1120817"/>
            <a:ext cx="3662373" cy="5820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290C2E-87C5-41FA-854C-B70B9E1D345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56" y="213436"/>
            <a:ext cx="2426977" cy="33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B91E-5057-440D-86D8-99D2CD16FE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/>
          <a:stretch/>
        </p:blipFill>
        <p:spPr>
          <a:xfrm>
            <a:off x="11057262" y="942073"/>
            <a:ext cx="3747766" cy="5943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AEDD13-6C95-4FAB-8241-5B83E2C3DF29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87" y="83605"/>
            <a:ext cx="2507225" cy="34477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1D76F6-E741-439B-A2D1-9D85ED4744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/>
          <a:stretch/>
        </p:blipFill>
        <p:spPr>
          <a:xfrm>
            <a:off x="5871818" y="918646"/>
            <a:ext cx="3178745" cy="59436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B28928-7615-4ACD-A8C0-E08CA27149D5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31" y="83606"/>
            <a:ext cx="2603252" cy="344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9DCEF0-D187-41A1-83D9-D40EBD206F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32" y="4519507"/>
            <a:ext cx="3138485" cy="55795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7A11F2-BD29-45B3-90D1-DBD8BA45E71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4"/>
          <a:stretch/>
        </p:blipFill>
        <p:spPr>
          <a:xfrm>
            <a:off x="4128222" y="4511029"/>
            <a:ext cx="3097867" cy="5626849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5E50D7FA-9550-4E44-BF24-2221BEF02000}"/>
              </a:ext>
            </a:extLst>
          </p:cNvPr>
          <p:cNvSpPr txBox="1"/>
          <p:nvPr/>
        </p:nvSpPr>
        <p:spPr>
          <a:xfrm>
            <a:off x="11153433" y="6971548"/>
            <a:ext cx="6077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Региональный конкурс</a:t>
            </a:r>
          </a:p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 «Учитель года 2025»</a:t>
            </a:r>
            <a:endParaRPr lang="en-US" sz="2800" b="1" spc="142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FA554364-305B-45AD-8AEC-4CD54AB3A3EC}"/>
              </a:ext>
            </a:extLst>
          </p:cNvPr>
          <p:cNvSpPr txBox="1"/>
          <p:nvPr/>
        </p:nvSpPr>
        <p:spPr>
          <a:xfrm>
            <a:off x="-858930" y="6955234"/>
            <a:ext cx="6077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spc="142" dirty="0" err="1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ПРОФориентир</a:t>
            </a:r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2024</a:t>
            </a:r>
            <a:endParaRPr lang="en-US" sz="2800" b="1" spc="142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A663DD29-C2E9-4FDE-BF99-EC52E6C12E12}"/>
              </a:ext>
            </a:extLst>
          </p:cNvPr>
          <p:cNvSpPr txBox="1"/>
          <p:nvPr/>
        </p:nvSpPr>
        <p:spPr>
          <a:xfrm>
            <a:off x="-81378" y="8692913"/>
            <a:ext cx="439918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Всероссийский </a:t>
            </a:r>
          </a:p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 «Миссия инженер»</a:t>
            </a:r>
            <a:endParaRPr lang="en-US" sz="2800" b="1" spc="142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2FB11E88-3E4A-4DF1-80DC-C69080EAB781}"/>
              </a:ext>
            </a:extLst>
          </p:cNvPr>
          <p:cNvSpPr txBox="1"/>
          <p:nvPr/>
        </p:nvSpPr>
        <p:spPr>
          <a:xfrm>
            <a:off x="11076969" y="9014850"/>
            <a:ext cx="6077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Форум классных </a:t>
            </a:r>
          </a:p>
          <a:p>
            <a:pPr algn="ctr"/>
            <a:r>
              <a:rPr lang="ru-RU" sz="2800" b="1" spc="142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Руководителей 2024</a:t>
            </a:r>
            <a:endParaRPr lang="en-US" sz="2800" b="1" spc="142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63889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3">
            <a:extLst>
              <a:ext uri="{FF2B5EF4-FFF2-40B4-BE49-F238E27FC236}">
                <a16:creationId xmlns:a16="http://schemas.microsoft.com/office/drawing/2014/main" id="{ED01E129-6175-411E-A808-E131CB4D3F79}"/>
              </a:ext>
            </a:extLst>
          </p:cNvPr>
          <p:cNvSpPr/>
          <p:nvPr/>
        </p:nvSpPr>
        <p:spPr>
          <a:xfrm flipH="1" flipV="1">
            <a:off x="11730460" y="6806754"/>
            <a:ext cx="6433385" cy="1477039"/>
          </a:xfrm>
          <a:custGeom>
            <a:avLst/>
            <a:gdLst/>
            <a:ahLst/>
            <a:cxnLst/>
            <a:rect l="l" t="t" r="r" b="b"/>
            <a:pathLst>
              <a:path w="6433385" h="1477039">
                <a:moveTo>
                  <a:pt x="6433385" y="1477038"/>
                </a:moveTo>
                <a:lnTo>
                  <a:pt x="0" y="1477038"/>
                </a:lnTo>
                <a:lnTo>
                  <a:pt x="0" y="0"/>
                </a:lnTo>
                <a:lnTo>
                  <a:pt x="6433385" y="0"/>
                </a:lnTo>
                <a:lnTo>
                  <a:pt x="6433385" y="1477038"/>
                </a:lnTo>
                <a:close/>
              </a:path>
            </a:pathLst>
          </a:custGeom>
          <a:blipFill>
            <a:blip r:embed="rId2"/>
            <a:stretch>
              <a:fillRect t="-170913" b="-202995"/>
            </a:stretch>
          </a:blipFill>
        </p:spPr>
      </p:sp>
      <p:sp>
        <p:nvSpPr>
          <p:cNvPr id="2" name="Freeform 2"/>
          <p:cNvSpPr/>
          <p:nvPr/>
        </p:nvSpPr>
        <p:spPr>
          <a:xfrm rot="-2246984">
            <a:off x="-5454641" y="-7941561"/>
            <a:ext cx="13625654" cy="13114692"/>
          </a:xfrm>
          <a:custGeom>
            <a:avLst/>
            <a:gdLst/>
            <a:ahLst/>
            <a:cxnLst/>
            <a:rect l="l" t="t" r="r" b="b"/>
            <a:pathLst>
              <a:path w="13625654" h="13114692">
                <a:moveTo>
                  <a:pt x="0" y="0"/>
                </a:moveTo>
                <a:lnTo>
                  <a:pt x="13625654" y="0"/>
                </a:lnTo>
                <a:lnTo>
                  <a:pt x="13625654" y="13114692"/>
                </a:lnTo>
                <a:lnTo>
                  <a:pt x="0" y="131146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24800" y="8588707"/>
            <a:ext cx="4304630" cy="251103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2614897" y="7206670"/>
            <a:ext cx="5067874" cy="1682371"/>
          </a:xfrm>
          <a:custGeom>
            <a:avLst/>
            <a:gdLst/>
            <a:ahLst/>
            <a:cxnLst/>
            <a:rect l="l" t="t" r="r" b="b"/>
            <a:pathLst>
              <a:path w="5067874" h="1682371">
                <a:moveTo>
                  <a:pt x="0" y="1682371"/>
                </a:moveTo>
                <a:lnTo>
                  <a:pt x="5067875" y="1682371"/>
                </a:lnTo>
                <a:lnTo>
                  <a:pt x="5067875" y="0"/>
                </a:lnTo>
                <a:lnTo>
                  <a:pt x="0" y="0"/>
                </a:lnTo>
                <a:lnTo>
                  <a:pt x="0" y="1682371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776" t="-20131" b="-2101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093976" y="238026"/>
            <a:ext cx="6433385" cy="1477039"/>
          </a:xfrm>
          <a:custGeom>
            <a:avLst/>
            <a:gdLst/>
            <a:ahLst/>
            <a:cxnLst/>
            <a:rect l="l" t="t" r="r" b="b"/>
            <a:pathLst>
              <a:path w="6433385" h="1477039">
                <a:moveTo>
                  <a:pt x="0" y="0"/>
                </a:moveTo>
                <a:lnTo>
                  <a:pt x="6433385" y="0"/>
                </a:lnTo>
                <a:lnTo>
                  <a:pt x="6433385" y="1477038"/>
                </a:lnTo>
                <a:lnTo>
                  <a:pt x="0" y="147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170913" b="-202995"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800000">
            <a:off x="-9905814" y="5734285"/>
            <a:ext cx="4304630" cy="25110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24800" y="7631224"/>
            <a:ext cx="4304630" cy="25110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 flipV="1">
            <a:off x="5986263" y="2785054"/>
            <a:ext cx="6433385" cy="1477039"/>
          </a:xfrm>
          <a:custGeom>
            <a:avLst/>
            <a:gdLst/>
            <a:ahLst/>
            <a:cxnLst/>
            <a:rect l="l" t="t" r="r" b="b"/>
            <a:pathLst>
              <a:path w="6433385" h="1477039">
                <a:moveTo>
                  <a:pt x="6433385" y="1477038"/>
                </a:moveTo>
                <a:lnTo>
                  <a:pt x="0" y="1477038"/>
                </a:lnTo>
                <a:lnTo>
                  <a:pt x="0" y="0"/>
                </a:lnTo>
                <a:lnTo>
                  <a:pt x="6433385" y="0"/>
                </a:lnTo>
                <a:lnTo>
                  <a:pt x="6433385" y="1477038"/>
                </a:lnTo>
                <a:close/>
              </a:path>
            </a:pathLst>
          </a:custGeom>
          <a:blipFill>
            <a:blip r:embed="rId2"/>
            <a:stretch>
              <a:fillRect t="-170913" b="-20299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66274" y="7814798"/>
            <a:ext cx="420563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000" b="1" spc="63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Конкурсы ИРОК</a:t>
            </a:r>
            <a:endParaRPr lang="en-US" sz="2000" b="1" spc="63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FB2BF3B5-7C9D-4CC7-9A9C-12742ED5E045}"/>
              </a:ext>
            </a:extLst>
          </p:cNvPr>
          <p:cNvSpPr txBox="1"/>
          <p:nvPr/>
        </p:nvSpPr>
        <p:spPr>
          <a:xfrm>
            <a:off x="9959967" y="7348132"/>
            <a:ext cx="10117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spc="63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Миссия: инженер</a:t>
            </a:r>
          </a:p>
          <a:p>
            <a:pPr algn="ctr"/>
            <a:endParaRPr lang="en-US" sz="2000" b="1" spc="63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36F1BA-8C32-4E7D-B5E9-4F4788FF9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09" y="4882128"/>
            <a:ext cx="2057400" cy="2057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1C64F9-510C-4A17-9758-3640AA55C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19" y="699213"/>
            <a:ext cx="2057400" cy="2057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57133F-C27D-48E9-9537-519DE82501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71" y="8886741"/>
            <a:ext cx="2050473" cy="10572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4EFC6C-C7A0-4434-A397-F1C56508D0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53" y="8886741"/>
            <a:ext cx="2062805" cy="11406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D6F17D-29EB-4A26-97CB-53D4C06A92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21" y="8844733"/>
            <a:ext cx="4360894" cy="109022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47514E-72A2-490D-B6C1-6B2D7C2500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99" y="4438497"/>
            <a:ext cx="1469120" cy="14631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D9A7AC-393F-4AD9-A8FC-1283FE3765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55" y="4429362"/>
            <a:ext cx="1469120" cy="1481466"/>
          </a:xfrm>
          <a:prstGeom prst="rect">
            <a:avLst/>
          </a:prstGeom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0DA92F9F-9257-4D4D-83A2-1D56B9587FD7}"/>
              </a:ext>
            </a:extLst>
          </p:cNvPr>
          <p:cNvSpPr txBox="1"/>
          <p:nvPr/>
        </p:nvSpPr>
        <p:spPr>
          <a:xfrm>
            <a:off x="4144271" y="3407195"/>
            <a:ext cx="10117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spc="63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Форум классных руководителей</a:t>
            </a:r>
          </a:p>
          <a:p>
            <a:pPr algn="ctr"/>
            <a:endParaRPr lang="en-US" sz="2000" b="1" spc="63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488A88-32EC-49A1-9E03-288CEAC576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264" y="4933205"/>
            <a:ext cx="2017581" cy="2017581"/>
          </a:xfrm>
          <a:prstGeom prst="rect">
            <a:avLst/>
          </a:prstGeom>
        </p:spPr>
      </p:pic>
      <p:sp>
        <p:nvSpPr>
          <p:cNvPr id="37" name="Freeform 5">
            <a:extLst>
              <a:ext uri="{FF2B5EF4-FFF2-40B4-BE49-F238E27FC236}">
                <a16:creationId xmlns:a16="http://schemas.microsoft.com/office/drawing/2014/main" id="{50C09C97-5713-44D9-8520-3A46DE54C440}"/>
              </a:ext>
            </a:extLst>
          </p:cNvPr>
          <p:cNvSpPr/>
          <p:nvPr/>
        </p:nvSpPr>
        <p:spPr>
          <a:xfrm flipV="1">
            <a:off x="12735547" y="2828652"/>
            <a:ext cx="5067874" cy="1682371"/>
          </a:xfrm>
          <a:custGeom>
            <a:avLst/>
            <a:gdLst/>
            <a:ahLst/>
            <a:cxnLst/>
            <a:rect l="l" t="t" r="r" b="b"/>
            <a:pathLst>
              <a:path w="5067874" h="1682371">
                <a:moveTo>
                  <a:pt x="0" y="1682371"/>
                </a:moveTo>
                <a:lnTo>
                  <a:pt x="5067875" y="1682371"/>
                </a:lnTo>
                <a:lnTo>
                  <a:pt x="5067875" y="0"/>
                </a:lnTo>
                <a:lnTo>
                  <a:pt x="0" y="0"/>
                </a:lnTo>
                <a:lnTo>
                  <a:pt x="0" y="1682371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776" t="-20131" b="-210168"/>
            </a:stretch>
          </a:blipFill>
        </p:spPr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D12CB9-6059-4432-B57D-DF11A37BA7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39" y="8499589"/>
            <a:ext cx="3576490" cy="1642669"/>
          </a:xfrm>
          <a:prstGeom prst="rect">
            <a:avLst/>
          </a:prstGeom>
        </p:spPr>
      </p:pic>
      <p:sp>
        <p:nvSpPr>
          <p:cNvPr id="40" name="TextBox 14">
            <a:extLst>
              <a:ext uri="{FF2B5EF4-FFF2-40B4-BE49-F238E27FC236}">
                <a16:creationId xmlns:a16="http://schemas.microsoft.com/office/drawing/2014/main" id="{9B1A3718-E624-4FA7-A7D1-7ED4E8D7B7A2}"/>
              </a:ext>
            </a:extLst>
          </p:cNvPr>
          <p:cNvSpPr txBox="1"/>
          <p:nvPr/>
        </p:nvSpPr>
        <p:spPr>
          <a:xfrm>
            <a:off x="10038981" y="3415724"/>
            <a:ext cx="1011736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spc="63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Конкурсы </a:t>
            </a:r>
            <a:r>
              <a:rPr lang="ru-RU" sz="2000" b="1" spc="63" dirty="0" err="1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Минпросвещения</a:t>
            </a:r>
            <a:r>
              <a:rPr lang="ru-RU" sz="2000" b="1" spc="63" dirty="0">
                <a:solidFill>
                  <a:srgbClr val="073763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</a:rPr>
              <a:t> России</a:t>
            </a:r>
            <a:endParaRPr lang="en-US" sz="2000" b="1" spc="63" dirty="0">
              <a:solidFill>
                <a:srgbClr val="073763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36F314E-AB02-41B1-836C-C03C502E25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201" y="853854"/>
            <a:ext cx="1866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6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2102" y="2888116"/>
            <a:ext cx="9629471" cy="8000958"/>
          </a:xfrm>
          <a:custGeom>
            <a:avLst/>
            <a:gdLst/>
            <a:ahLst/>
            <a:cxnLst/>
            <a:rect l="l" t="t" r="r" b="b"/>
            <a:pathLst>
              <a:path w="9629471" h="8000958">
                <a:moveTo>
                  <a:pt x="0" y="0"/>
                </a:moveTo>
                <a:lnTo>
                  <a:pt x="9629472" y="0"/>
                </a:lnTo>
                <a:lnTo>
                  <a:pt x="9629472" y="8000958"/>
                </a:lnTo>
                <a:lnTo>
                  <a:pt x="0" y="800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31798">
            <a:off x="14330053" y="-3623987"/>
            <a:ext cx="11488481" cy="9437111"/>
          </a:xfrm>
          <a:custGeom>
            <a:avLst/>
            <a:gdLst/>
            <a:ahLst/>
            <a:cxnLst/>
            <a:rect l="l" t="t" r="r" b="b"/>
            <a:pathLst>
              <a:path w="11488481" h="9437111">
                <a:moveTo>
                  <a:pt x="0" y="0"/>
                </a:moveTo>
                <a:lnTo>
                  <a:pt x="11488481" y="0"/>
                </a:lnTo>
                <a:lnTo>
                  <a:pt x="11488481" y="9437111"/>
                </a:lnTo>
                <a:lnTo>
                  <a:pt x="0" y="9437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94" b="-8594"/>
            </a:stretch>
          </a:blipFill>
        </p:spPr>
      </p:sp>
      <p:sp>
        <p:nvSpPr>
          <p:cNvPr id="4" name="Freeform 4"/>
          <p:cNvSpPr/>
          <p:nvPr/>
        </p:nvSpPr>
        <p:spPr>
          <a:xfrm rot="-7691702">
            <a:off x="-4192712" y="4063818"/>
            <a:ext cx="9366592" cy="8878608"/>
          </a:xfrm>
          <a:custGeom>
            <a:avLst/>
            <a:gdLst/>
            <a:ahLst/>
            <a:cxnLst/>
            <a:rect l="l" t="t" r="r" b="b"/>
            <a:pathLst>
              <a:path w="9366592" h="8878608">
                <a:moveTo>
                  <a:pt x="0" y="0"/>
                </a:moveTo>
                <a:lnTo>
                  <a:pt x="9366593" y="0"/>
                </a:lnTo>
                <a:lnTo>
                  <a:pt x="9366593" y="8878608"/>
                </a:lnTo>
                <a:lnTo>
                  <a:pt x="0" y="8878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9838">
            <a:off x="-7621060" y="-4220041"/>
            <a:ext cx="11043344" cy="10629218"/>
          </a:xfrm>
          <a:custGeom>
            <a:avLst/>
            <a:gdLst/>
            <a:ahLst/>
            <a:cxnLst/>
            <a:rect l="l" t="t" r="r" b="b"/>
            <a:pathLst>
              <a:path w="11043344" h="10629218">
                <a:moveTo>
                  <a:pt x="0" y="0"/>
                </a:moveTo>
                <a:lnTo>
                  <a:pt x="11043343" y="0"/>
                </a:lnTo>
                <a:lnTo>
                  <a:pt x="11043343" y="10629218"/>
                </a:lnTo>
                <a:lnTo>
                  <a:pt x="0" y="10629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084">
            <a:off x="12763199" y="5828926"/>
            <a:ext cx="13625654" cy="13114692"/>
          </a:xfrm>
          <a:custGeom>
            <a:avLst/>
            <a:gdLst/>
            <a:ahLst/>
            <a:cxnLst/>
            <a:rect l="l" t="t" r="r" b="b"/>
            <a:pathLst>
              <a:path w="13625654" h="13114692">
                <a:moveTo>
                  <a:pt x="0" y="0"/>
                </a:moveTo>
                <a:lnTo>
                  <a:pt x="13625654" y="0"/>
                </a:lnTo>
                <a:lnTo>
                  <a:pt x="13625654" y="13114692"/>
                </a:lnTo>
                <a:lnTo>
                  <a:pt x="0" y="13114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99388" y="6774274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34185" flipV="1">
            <a:off x="5163619" y="-3119206"/>
            <a:ext cx="7116792" cy="4114800"/>
          </a:xfrm>
          <a:custGeom>
            <a:avLst/>
            <a:gdLst/>
            <a:ahLst/>
            <a:cxnLst/>
            <a:rect l="l" t="t" r="r" b="b"/>
            <a:pathLst>
              <a:path w="7116792" h="4114800">
                <a:moveTo>
                  <a:pt x="0" y="4114800"/>
                </a:moveTo>
                <a:lnTo>
                  <a:pt x="7116792" y="4114800"/>
                </a:lnTo>
                <a:lnTo>
                  <a:pt x="71167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9">
              <a:alphaModFix amt="7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81400" y="6701034"/>
            <a:ext cx="13979430" cy="3036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endParaRPr lang="ru-RU" sz="3400" dirty="0">
              <a:solidFill>
                <a:srgbClr val="073763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Казанцева Оксана Васильевна</a:t>
            </a: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Учитель информатики</a:t>
            </a: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МБОУ «СОШ №8» Топкинский МО</a:t>
            </a:r>
          </a:p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Кемеровская область-Кузбасс</a:t>
            </a:r>
            <a:endParaRPr lang="en-US" sz="3400" dirty="0">
              <a:solidFill>
                <a:srgbClr val="073763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6743BC-94AB-41A0-9739-6B58B32B4B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88" y="1790700"/>
            <a:ext cx="2122107" cy="21221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7AE7A7-478F-49C0-A424-277D39054EF7}"/>
              </a:ext>
            </a:extLst>
          </p:cNvPr>
          <p:cNvSpPr txBox="1"/>
          <p:nvPr/>
        </p:nvSpPr>
        <p:spPr>
          <a:xfrm>
            <a:off x="3338550" y="3893183"/>
            <a:ext cx="2050676" cy="656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60"/>
              </a:lnSpc>
            </a:pPr>
            <a:r>
              <a:rPr lang="ru-RU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МАХ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094CFE-9418-4A85-B805-C1BC0F788C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8" t="3010" r="3798" b="20195"/>
          <a:stretch/>
        </p:blipFill>
        <p:spPr>
          <a:xfrm>
            <a:off x="4363888" y="-750361"/>
            <a:ext cx="3448507" cy="50821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2514DF-F9CF-4159-89D4-B273386BEFDE}"/>
              </a:ext>
            </a:extLst>
          </p:cNvPr>
          <p:cNvSpPr txBox="1"/>
          <p:nvPr/>
        </p:nvSpPr>
        <p:spPr>
          <a:xfrm>
            <a:off x="5722225" y="3897358"/>
            <a:ext cx="2050676" cy="656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 dirty="0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Telegram</a:t>
            </a:r>
            <a:endParaRPr lang="ru-RU" sz="3400" dirty="0">
              <a:solidFill>
                <a:srgbClr val="073763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CA4A7-B10E-4A40-AF8E-1D62C0661AC1}"/>
              </a:ext>
            </a:extLst>
          </p:cNvPr>
          <p:cNvSpPr txBox="1"/>
          <p:nvPr/>
        </p:nvSpPr>
        <p:spPr>
          <a:xfrm>
            <a:off x="8631991" y="3836873"/>
            <a:ext cx="2050676" cy="656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 dirty="0" err="1">
                <a:solidFill>
                  <a:srgbClr val="07376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Vk</a:t>
            </a:r>
            <a:endParaRPr lang="ru-RU" sz="3400" dirty="0">
              <a:solidFill>
                <a:srgbClr val="073763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5059A3-ECD9-4B68-906E-7DC219A834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10" y="1653750"/>
            <a:ext cx="2169217" cy="21692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9BFCD9-141D-4847-A7E1-A900EF74E0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28" b="96215" l="9959" r="89973">
                        <a14:foregroundMark x1="35440" y1="9524" x2="42582" y2="8059"/>
                        <a14:foregroundMark x1="42582" y1="8059" x2="43681" y2="5250"/>
                        <a14:foregroundMark x1="45742" y1="92552" x2="46566" y2="9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50" y="3876594"/>
            <a:ext cx="1041758" cy="5859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E6C6904-EDFD-42FB-8467-8C0713811B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19" y="3859765"/>
            <a:ext cx="1275604" cy="68962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877277-122C-46CE-9698-2BE7553612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946" y="3876594"/>
            <a:ext cx="596322" cy="5963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6E199DE-7032-48FE-9476-865EDCE0CA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7578" l="9965" r="89918">
                        <a14:foregroundMark x1="25088" y1="65859" x2="24853" y2="72656"/>
                        <a14:foregroundMark x1="24853" y1="72656" x2="25088" y2="72656"/>
                        <a14:foregroundMark x1="28957" y1="49766" x2="33880" y2="47344"/>
                        <a14:foregroundMark x1="45135" y1="84297" x2="60375" y2="85781"/>
                        <a14:foregroundMark x1="60375" y1="85781" x2="65651" y2="85625"/>
                        <a14:foregroundMark x1="75147" y1="71094" x2="75498" y2="78438"/>
                        <a14:foregroundMark x1="69637" y1="95156" x2="44431" y2="97578"/>
                        <a14:foregroundMark x1="44431" y1="97578" x2="42556" y2="96563"/>
                        <a14:backgroundMark x1="73740" y1="25391" x2="83353" y2="34063"/>
                        <a14:backgroundMark x1="83353" y1="34063" x2="84642" y2="39766"/>
                        <a14:backgroundMark x1="84642" y1="39766" x2="83705" y2="43906"/>
                        <a14:backgroundMark x1="82181" y1="40391" x2="84291" y2="44453"/>
                        <a14:backgroundMark x1="75498" y1="36328" x2="78312" y2="41797"/>
                        <a14:backgroundMark x1="78312" y1="41797" x2="78429" y2="4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251" y="0"/>
            <a:ext cx="685532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216</Words>
  <Application>Microsoft Office PowerPoint</Application>
  <PresentationFormat>Произвольный</PresentationFormat>
  <Paragraphs>48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Times New Roman</vt:lpstr>
      <vt:lpstr>Open Sans Bold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Aquarell Watercolor Präsentation Pastell Blau Grün</dc:title>
  <dc:creator>win11</dc:creator>
  <cp:lastModifiedBy>Виктор Юдин</cp:lastModifiedBy>
  <cp:revision>49</cp:revision>
  <dcterms:created xsi:type="dcterms:W3CDTF">2006-08-16T00:00:00Z</dcterms:created>
  <dcterms:modified xsi:type="dcterms:W3CDTF">2025-08-29T01:22:23Z</dcterms:modified>
  <dc:identifier>DAGqs1gk3Sc</dc:identifier>
</cp:coreProperties>
</file>